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686" r:id="rId6"/>
    <p:sldMasterId id="2147483699" r:id="rId7"/>
    <p:sldMasterId id="2147483712" r:id="rId8"/>
    <p:sldMasterId id="2147483725" r:id="rId9"/>
    <p:sldMasterId id="2147483738" r:id="rId10"/>
    <p:sldMasterId id="2147483750" r:id="rId11"/>
  </p:sldMasterIdLst>
  <p:notesMasterIdLst>
    <p:notesMasterId r:id="rId33"/>
  </p:notesMasterIdLst>
  <p:sldIdLst>
    <p:sldId id="257" r:id="rId12"/>
    <p:sldId id="263" r:id="rId13"/>
    <p:sldId id="261" r:id="rId14"/>
    <p:sldId id="304" r:id="rId15"/>
    <p:sldId id="303" r:id="rId16"/>
    <p:sldId id="27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1" r:id="rId26"/>
    <p:sldId id="300" r:id="rId27"/>
    <p:sldId id="288" r:id="rId28"/>
    <p:sldId id="278" r:id="rId29"/>
    <p:sldId id="285" r:id="rId30"/>
    <p:sldId id="289" r:id="rId31"/>
    <p:sldId id="291" r:id="rId32"/>
  </p:sldIdLst>
  <p:sldSz cx="9144000" cy="6858000" type="screen4x3"/>
  <p:notesSz cx="6858000" cy="9144000"/>
  <p:defaultTextStyle>
    <a:defPPr>
      <a:defRPr lang="en-US"/>
    </a:defPPr>
    <a:lvl1pPr marL="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43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860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291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5725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161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8594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5027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1461" algn="l" defTabSz="9128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6" autoAdjust="0"/>
    <p:restoredTop sz="94660"/>
  </p:normalViewPr>
  <p:slideViewPr>
    <p:cSldViewPr>
      <p:cViewPr>
        <p:scale>
          <a:sx n="66" d="100"/>
          <a:sy n="66" d="100"/>
        </p:scale>
        <p:origin x="-2178" y="-5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36318-D506-4278-94B3-F37D85A4ED98}" type="datetimeFigureOut">
              <a:rPr lang="en-ZA" smtClean="0"/>
              <a:t>2020/10/29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AB030-23F4-416A-8D5B-8FF3B1A9F0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9245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43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60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291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5725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2161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94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5027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461" algn="l" defTabSz="912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AB030-23F4-416A-8D5B-8FF3B1A9F00D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923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7.jpe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3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3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3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3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3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3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3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3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3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40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0"/>
          <p:cNvGrpSpPr>
            <a:grpSpLocks/>
          </p:cNvGrpSpPr>
          <p:nvPr userDrawn="1"/>
        </p:nvGrpSpPr>
        <p:grpSpPr bwMode="auto">
          <a:xfrm>
            <a:off x="-4762" y="0"/>
            <a:ext cx="9148763" cy="6858000"/>
            <a:chOff x="-3" y="0"/>
            <a:chExt cx="5763" cy="4320"/>
          </a:xfrm>
        </p:grpSpPr>
        <p:pic>
          <p:nvPicPr>
            <p:cNvPr id="5" name="Picture 148" descr="logo small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" y="326"/>
              <a:ext cx="13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91"/>
            <p:cNvSpPr>
              <a:spLocks noChangeArrowheads="1"/>
            </p:cNvSpPr>
            <p:nvPr userDrawn="1"/>
          </p:nvSpPr>
          <p:spPr bwMode="auto">
            <a:xfrm>
              <a:off x="-3" y="0"/>
              <a:ext cx="5763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pic>
          <p:nvPicPr>
            <p:cNvPr id="7" name="Picture 23" descr="d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" y="0"/>
              <a:ext cx="115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101"/>
            <p:cNvSpPr>
              <a:spLocks noChangeArrowheads="1"/>
            </p:cNvSpPr>
            <p:nvPr userDrawn="1"/>
          </p:nvSpPr>
          <p:spPr bwMode="auto">
            <a:xfrm>
              <a:off x="232" y="819"/>
              <a:ext cx="1448" cy="14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9" name="Oval 102" descr="coolers"/>
            <p:cNvSpPr>
              <a:spLocks noChangeArrowheads="1"/>
            </p:cNvSpPr>
            <p:nvPr userDrawn="1"/>
          </p:nvSpPr>
          <p:spPr bwMode="auto">
            <a:xfrm>
              <a:off x="275" y="858"/>
              <a:ext cx="1362" cy="1369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10" name="Oval 103"/>
            <p:cNvSpPr>
              <a:spLocks noChangeArrowheads="1"/>
            </p:cNvSpPr>
            <p:nvPr userDrawn="1"/>
          </p:nvSpPr>
          <p:spPr bwMode="auto">
            <a:xfrm>
              <a:off x="217" y="772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11" name="Oval 104"/>
            <p:cNvSpPr>
              <a:spLocks noChangeArrowheads="1"/>
            </p:cNvSpPr>
            <p:nvPr userDrawn="1"/>
          </p:nvSpPr>
          <p:spPr bwMode="auto">
            <a:xfrm>
              <a:off x="162" y="772"/>
              <a:ext cx="1487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12" name="Oval 105"/>
            <p:cNvSpPr>
              <a:spLocks noChangeArrowheads="1"/>
            </p:cNvSpPr>
            <p:nvPr userDrawn="1"/>
          </p:nvSpPr>
          <p:spPr bwMode="auto">
            <a:xfrm>
              <a:off x="240" y="803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13" name="Oval 106"/>
            <p:cNvSpPr>
              <a:spLocks noChangeArrowheads="1"/>
            </p:cNvSpPr>
            <p:nvPr userDrawn="1"/>
          </p:nvSpPr>
          <p:spPr bwMode="auto">
            <a:xfrm>
              <a:off x="194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14" name="Oval 107"/>
            <p:cNvSpPr>
              <a:spLocks noChangeArrowheads="1"/>
            </p:cNvSpPr>
            <p:nvPr userDrawn="1"/>
          </p:nvSpPr>
          <p:spPr bwMode="auto">
            <a:xfrm>
              <a:off x="279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15" name="Oval 108"/>
            <p:cNvSpPr>
              <a:spLocks noChangeArrowheads="1"/>
            </p:cNvSpPr>
            <p:nvPr userDrawn="1"/>
          </p:nvSpPr>
          <p:spPr bwMode="auto">
            <a:xfrm>
              <a:off x="108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16" name="Oval 109"/>
            <p:cNvSpPr>
              <a:spLocks noChangeArrowheads="1"/>
            </p:cNvSpPr>
            <p:nvPr userDrawn="1"/>
          </p:nvSpPr>
          <p:spPr bwMode="auto">
            <a:xfrm>
              <a:off x="287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17" name="Oval 110"/>
            <p:cNvSpPr>
              <a:spLocks noChangeArrowheads="1"/>
            </p:cNvSpPr>
            <p:nvPr userDrawn="1"/>
          </p:nvSpPr>
          <p:spPr bwMode="auto">
            <a:xfrm>
              <a:off x="614" y="422"/>
              <a:ext cx="739" cy="7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18" name="Oval 111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C7F6D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19" name="Oval 112"/>
            <p:cNvSpPr>
              <a:spLocks noChangeArrowheads="1"/>
            </p:cNvSpPr>
            <p:nvPr userDrawn="1"/>
          </p:nvSpPr>
          <p:spPr bwMode="auto">
            <a:xfrm>
              <a:off x="598" y="399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20" name="Oval 113"/>
            <p:cNvSpPr>
              <a:spLocks noChangeArrowheads="1"/>
            </p:cNvSpPr>
            <p:nvPr userDrawn="1"/>
          </p:nvSpPr>
          <p:spPr bwMode="auto">
            <a:xfrm>
              <a:off x="575" y="399"/>
              <a:ext cx="762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21" name="Oval 114"/>
            <p:cNvSpPr>
              <a:spLocks noChangeArrowheads="1"/>
            </p:cNvSpPr>
            <p:nvPr userDrawn="1"/>
          </p:nvSpPr>
          <p:spPr bwMode="auto">
            <a:xfrm>
              <a:off x="614" y="414"/>
              <a:ext cx="770" cy="771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22" name="Oval 115"/>
            <p:cNvSpPr>
              <a:spLocks noChangeArrowheads="1"/>
            </p:cNvSpPr>
            <p:nvPr userDrawn="1"/>
          </p:nvSpPr>
          <p:spPr bwMode="auto">
            <a:xfrm>
              <a:off x="590" y="391"/>
              <a:ext cx="763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23" name="Oval 116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24" name="Oval 117"/>
            <p:cNvSpPr>
              <a:spLocks noChangeArrowheads="1"/>
            </p:cNvSpPr>
            <p:nvPr userDrawn="1"/>
          </p:nvSpPr>
          <p:spPr bwMode="auto">
            <a:xfrm>
              <a:off x="637" y="445"/>
              <a:ext cx="693" cy="693"/>
            </a:xfrm>
            <a:prstGeom prst="ellipse">
              <a:avLst/>
            </a:prstGeom>
            <a:noFill/>
            <a:ln w="0">
              <a:solidFill>
                <a:srgbClr val="83725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25" name="Oval 118" descr="face"/>
            <p:cNvSpPr>
              <a:spLocks noChangeArrowheads="1"/>
            </p:cNvSpPr>
            <p:nvPr userDrawn="1"/>
          </p:nvSpPr>
          <p:spPr bwMode="auto">
            <a:xfrm>
              <a:off x="633" y="445"/>
              <a:ext cx="700" cy="701"/>
            </a:xfrm>
            <a:prstGeom prst="ellipse">
              <a:avLst/>
            </a:prstGeom>
            <a:blipFill dpi="0" rotWithShape="1">
              <a:blip r:embed="rId5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26" name="Oval 119"/>
            <p:cNvSpPr>
              <a:spLocks noChangeArrowheads="1"/>
            </p:cNvSpPr>
            <p:nvPr userDrawn="1"/>
          </p:nvSpPr>
          <p:spPr bwMode="auto">
            <a:xfrm>
              <a:off x="637" y="391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27" name="Oval 120"/>
            <p:cNvSpPr>
              <a:spLocks noChangeArrowheads="1"/>
            </p:cNvSpPr>
            <p:nvPr userDrawn="1"/>
          </p:nvSpPr>
          <p:spPr bwMode="auto">
            <a:xfrm>
              <a:off x="544" y="438"/>
              <a:ext cx="770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28" name="Oval 121"/>
            <p:cNvSpPr>
              <a:spLocks noChangeArrowheads="1"/>
            </p:cNvSpPr>
            <p:nvPr userDrawn="1"/>
          </p:nvSpPr>
          <p:spPr bwMode="auto">
            <a:xfrm>
              <a:off x="637" y="438"/>
              <a:ext cx="763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29" name="Oval 122"/>
            <p:cNvSpPr>
              <a:spLocks noChangeArrowheads="1"/>
            </p:cNvSpPr>
            <p:nvPr userDrawn="1"/>
          </p:nvSpPr>
          <p:spPr bwMode="auto">
            <a:xfrm>
              <a:off x="264" y="2002"/>
              <a:ext cx="1213" cy="1205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30" name="Oval 123"/>
            <p:cNvSpPr>
              <a:spLocks noChangeArrowheads="1"/>
            </p:cNvSpPr>
            <p:nvPr userDrawn="1"/>
          </p:nvSpPr>
          <p:spPr bwMode="auto">
            <a:xfrm>
              <a:off x="303" y="2033"/>
              <a:ext cx="1135" cy="1143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31" name="Oval 124"/>
            <p:cNvSpPr>
              <a:spLocks noChangeArrowheads="1"/>
            </p:cNvSpPr>
            <p:nvPr userDrawn="1"/>
          </p:nvSpPr>
          <p:spPr bwMode="auto">
            <a:xfrm>
              <a:off x="248" y="1963"/>
              <a:ext cx="1245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32" name="Oval 125"/>
            <p:cNvSpPr>
              <a:spLocks noChangeArrowheads="1"/>
            </p:cNvSpPr>
            <p:nvPr userDrawn="1"/>
          </p:nvSpPr>
          <p:spPr bwMode="auto">
            <a:xfrm>
              <a:off x="209" y="1963"/>
              <a:ext cx="1237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33" name="Oval 126"/>
            <p:cNvSpPr>
              <a:spLocks noChangeArrowheads="1"/>
            </p:cNvSpPr>
            <p:nvPr userDrawn="1"/>
          </p:nvSpPr>
          <p:spPr bwMode="auto">
            <a:xfrm>
              <a:off x="271" y="1986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34" name="Oval 127"/>
            <p:cNvSpPr>
              <a:spLocks noChangeArrowheads="1"/>
            </p:cNvSpPr>
            <p:nvPr userDrawn="1"/>
          </p:nvSpPr>
          <p:spPr bwMode="auto">
            <a:xfrm>
              <a:off x="232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35" name="Oval 128" descr="new smal workers"/>
            <p:cNvSpPr>
              <a:spLocks noChangeArrowheads="1"/>
            </p:cNvSpPr>
            <p:nvPr userDrawn="1"/>
          </p:nvSpPr>
          <p:spPr bwMode="auto">
            <a:xfrm>
              <a:off x="304" y="2033"/>
              <a:ext cx="1135" cy="1143"/>
            </a:xfrm>
            <a:prstGeom prst="ellipse">
              <a:avLst/>
            </a:prstGeom>
            <a:blipFill dpi="0" rotWithShape="1">
              <a:blip r:embed="rId6">
                <a:lum contrast="12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36" name="Oval 129"/>
            <p:cNvSpPr>
              <a:spLocks noChangeArrowheads="1"/>
            </p:cNvSpPr>
            <p:nvPr userDrawn="1"/>
          </p:nvSpPr>
          <p:spPr bwMode="auto">
            <a:xfrm>
              <a:off x="162" y="2017"/>
              <a:ext cx="1238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37" name="Oval 130"/>
            <p:cNvSpPr>
              <a:spLocks noChangeArrowheads="1"/>
            </p:cNvSpPr>
            <p:nvPr userDrawn="1"/>
          </p:nvSpPr>
          <p:spPr bwMode="auto">
            <a:xfrm>
              <a:off x="310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38" name="Oval 131"/>
            <p:cNvSpPr>
              <a:spLocks noChangeArrowheads="1"/>
            </p:cNvSpPr>
            <p:nvPr userDrawn="1"/>
          </p:nvSpPr>
          <p:spPr bwMode="auto">
            <a:xfrm>
              <a:off x="303" y="2017"/>
              <a:ext cx="1244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39" name="Oval 132"/>
            <p:cNvSpPr>
              <a:spLocks noChangeArrowheads="1"/>
            </p:cNvSpPr>
            <p:nvPr userDrawn="1"/>
          </p:nvSpPr>
          <p:spPr bwMode="auto">
            <a:xfrm>
              <a:off x="614" y="2990"/>
              <a:ext cx="1003" cy="1011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40" name="Oval 133"/>
            <p:cNvSpPr>
              <a:spLocks noChangeArrowheads="1"/>
            </p:cNvSpPr>
            <p:nvPr userDrawn="1"/>
          </p:nvSpPr>
          <p:spPr bwMode="auto">
            <a:xfrm>
              <a:off x="645" y="3021"/>
              <a:ext cx="941" cy="949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41" name="Oval 134"/>
            <p:cNvSpPr>
              <a:spLocks noChangeArrowheads="1"/>
            </p:cNvSpPr>
            <p:nvPr userDrawn="1"/>
          </p:nvSpPr>
          <p:spPr bwMode="auto">
            <a:xfrm>
              <a:off x="598" y="2959"/>
              <a:ext cx="1035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42" name="Oval 135"/>
            <p:cNvSpPr>
              <a:spLocks noChangeArrowheads="1"/>
            </p:cNvSpPr>
            <p:nvPr userDrawn="1"/>
          </p:nvSpPr>
          <p:spPr bwMode="auto">
            <a:xfrm>
              <a:off x="567" y="2959"/>
              <a:ext cx="1027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43" name="Oval 136"/>
            <p:cNvSpPr>
              <a:spLocks noChangeArrowheads="1"/>
            </p:cNvSpPr>
            <p:nvPr userDrawn="1"/>
          </p:nvSpPr>
          <p:spPr bwMode="auto">
            <a:xfrm>
              <a:off x="622" y="2982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44" name="Oval 137"/>
            <p:cNvSpPr>
              <a:spLocks noChangeArrowheads="1"/>
            </p:cNvSpPr>
            <p:nvPr userDrawn="1"/>
          </p:nvSpPr>
          <p:spPr bwMode="auto">
            <a:xfrm>
              <a:off x="583" y="2951"/>
              <a:ext cx="1034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45" name="Oval 138" descr="boom"/>
            <p:cNvSpPr>
              <a:spLocks noChangeArrowheads="1"/>
            </p:cNvSpPr>
            <p:nvPr userDrawn="1"/>
          </p:nvSpPr>
          <p:spPr bwMode="auto">
            <a:xfrm>
              <a:off x="638" y="3018"/>
              <a:ext cx="949" cy="957"/>
            </a:xfrm>
            <a:prstGeom prst="ellipse">
              <a:avLst/>
            </a:prstGeom>
            <a:blipFill dpi="0" rotWithShape="1">
              <a:blip r:embed="rId7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46" name="Oval 139"/>
            <p:cNvSpPr>
              <a:spLocks noChangeArrowheads="1"/>
            </p:cNvSpPr>
            <p:nvPr userDrawn="1"/>
          </p:nvSpPr>
          <p:spPr bwMode="auto">
            <a:xfrm>
              <a:off x="528" y="3005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47" name="Oval 140"/>
            <p:cNvSpPr>
              <a:spLocks noChangeArrowheads="1"/>
            </p:cNvSpPr>
            <p:nvPr userDrawn="1"/>
          </p:nvSpPr>
          <p:spPr bwMode="auto">
            <a:xfrm>
              <a:off x="645" y="3005"/>
              <a:ext cx="1035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  <p:sp>
          <p:nvSpPr>
            <p:cNvPr id="48" name="Oval 141"/>
            <p:cNvSpPr>
              <a:spLocks noChangeArrowheads="1"/>
            </p:cNvSpPr>
            <p:nvPr userDrawn="1"/>
          </p:nvSpPr>
          <p:spPr bwMode="auto">
            <a:xfrm>
              <a:off x="653" y="2951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003896"/>
                </a:solidFill>
              </a:endParaRPr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59114" y="3271852"/>
            <a:ext cx="5545137" cy="676275"/>
          </a:xfrm>
        </p:spPr>
        <p:txBody>
          <a:bodyPr anchor="b"/>
          <a:lstStyle>
            <a:lvl1pPr>
              <a:defRPr>
                <a:solidFill>
                  <a:srgbClr val="003896"/>
                </a:solidFill>
              </a:defRPr>
            </a:lvl1pPr>
          </a:lstStyle>
          <a:p>
            <a:pPr lvl="0"/>
            <a:r>
              <a:rPr lang="en-ZA" noProof="0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59114" y="4092576"/>
            <a:ext cx="5545137" cy="222091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83725B"/>
                </a:solidFill>
              </a:defRPr>
            </a:lvl1pPr>
          </a:lstStyle>
          <a:p>
            <a:pPr lvl="0"/>
            <a:r>
              <a:rPr lang="en-ZA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36416512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886FE-6FD1-443A-A0E2-5F72CA6E62F4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1710384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1476" y="166692"/>
            <a:ext cx="2093913" cy="6315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6563" y="166692"/>
            <a:ext cx="6132512" cy="6315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CE50F-6C31-4DEB-B794-C1BB1746FD15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19977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36572" y="166692"/>
            <a:ext cx="8378825" cy="6315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51276" y="6453189"/>
            <a:ext cx="1008063" cy="2682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F4BCF-878F-4152-A749-5F3C9906252B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4765894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0"/>
          <p:cNvGrpSpPr>
            <a:grpSpLocks/>
          </p:cNvGrpSpPr>
          <p:nvPr userDrawn="1"/>
        </p:nvGrpSpPr>
        <p:grpSpPr bwMode="auto">
          <a:xfrm>
            <a:off x="-4762" y="0"/>
            <a:ext cx="9148763" cy="6858000"/>
            <a:chOff x="-3" y="0"/>
            <a:chExt cx="5763" cy="4320"/>
          </a:xfrm>
        </p:grpSpPr>
        <p:pic>
          <p:nvPicPr>
            <p:cNvPr id="5" name="Picture 148" descr="logo small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" y="326"/>
              <a:ext cx="13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91"/>
            <p:cNvSpPr>
              <a:spLocks noChangeArrowheads="1"/>
            </p:cNvSpPr>
            <p:nvPr userDrawn="1"/>
          </p:nvSpPr>
          <p:spPr bwMode="auto">
            <a:xfrm>
              <a:off x="-3" y="0"/>
              <a:ext cx="5763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pic>
          <p:nvPicPr>
            <p:cNvPr id="7" name="Picture 23" descr="d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" y="0"/>
              <a:ext cx="115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101"/>
            <p:cNvSpPr>
              <a:spLocks noChangeArrowheads="1"/>
            </p:cNvSpPr>
            <p:nvPr userDrawn="1"/>
          </p:nvSpPr>
          <p:spPr bwMode="auto">
            <a:xfrm>
              <a:off x="232" y="819"/>
              <a:ext cx="1448" cy="14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9" name="Oval 102" descr="coolers"/>
            <p:cNvSpPr>
              <a:spLocks noChangeArrowheads="1"/>
            </p:cNvSpPr>
            <p:nvPr userDrawn="1"/>
          </p:nvSpPr>
          <p:spPr bwMode="auto">
            <a:xfrm>
              <a:off x="275" y="858"/>
              <a:ext cx="1362" cy="1369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0" name="Oval 103"/>
            <p:cNvSpPr>
              <a:spLocks noChangeArrowheads="1"/>
            </p:cNvSpPr>
            <p:nvPr userDrawn="1"/>
          </p:nvSpPr>
          <p:spPr bwMode="auto">
            <a:xfrm>
              <a:off x="217" y="772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1" name="Oval 104"/>
            <p:cNvSpPr>
              <a:spLocks noChangeArrowheads="1"/>
            </p:cNvSpPr>
            <p:nvPr userDrawn="1"/>
          </p:nvSpPr>
          <p:spPr bwMode="auto">
            <a:xfrm>
              <a:off x="162" y="772"/>
              <a:ext cx="1487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2" name="Oval 105"/>
            <p:cNvSpPr>
              <a:spLocks noChangeArrowheads="1"/>
            </p:cNvSpPr>
            <p:nvPr userDrawn="1"/>
          </p:nvSpPr>
          <p:spPr bwMode="auto">
            <a:xfrm>
              <a:off x="240" y="803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3" name="Oval 106"/>
            <p:cNvSpPr>
              <a:spLocks noChangeArrowheads="1"/>
            </p:cNvSpPr>
            <p:nvPr userDrawn="1"/>
          </p:nvSpPr>
          <p:spPr bwMode="auto">
            <a:xfrm>
              <a:off x="194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4" name="Oval 107"/>
            <p:cNvSpPr>
              <a:spLocks noChangeArrowheads="1"/>
            </p:cNvSpPr>
            <p:nvPr userDrawn="1"/>
          </p:nvSpPr>
          <p:spPr bwMode="auto">
            <a:xfrm>
              <a:off x="279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5" name="Oval 108"/>
            <p:cNvSpPr>
              <a:spLocks noChangeArrowheads="1"/>
            </p:cNvSpPr>
            <p:nvPr userDrawn="1"/>
          </p:nvSpPr>
          <p:spPr bwMode="auto">
            <a:xfrm>
              <a:off x="108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6" name="Oval 109"/>
            <p:cNvSpPr>
              <a:spLocks noChangeArrowheads="1"/>
            </p:cNvSpPr>
            <p:nvPr userDrawn="1"/>
          </p:nvSpPr>
          <p:spPr bwMode="auto">
            <a:xfrm>
              <a:off x="287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7" name="Oval 110"/>
            <p:cNvSpPr>
              <a:spLocks noChangeArrowheads="1"/>
            </p:cNvSpPr>
            <p:nvPr userDrawn="1"/>
          </p:nvSpPr>
          <p:spPr bwMode="auto">
            <a:xfrm>
              <a:off x="614" y="422"/>
              <a:ext cx="739" cy="7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8" name="Oval 111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C7F6D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9" name="Oval 112"/>
            <p:cNvSpPr>
              <a:spLocks noChangeArrowheads="1"/>
            </p:cNvSpPr>
            <p:nvPr userDrawn="1"/>
          </p:nvSpPr>
          <p:spPr bwMode="auto">
            <a:xfrm>
              <a:off x="598" y="399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0" name="Oval 113"/>
            <p:cNvSpPr>
              <a:spLocks noChangeArrowheads="1"/>
            </p:cNvSpPr>
            <p:nvPr userDrawn="1"/>
          </p:nvSpPr>
          <p:spPr bwMode="auto">
            <a:xfrm>
              <a:off x="575" y="399"/>
              <a:ext cx="762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1" name="Oval 114"/>
            <p:cNvSpPr>
              <a:spLocks noChangeArrowheads="1"/>
            </p:cNvSpPr>
            <p:nvPr userDrawn="1"/>
          </p:nvSpPr>
          <p:spPr bwMode="auto">
            <a:xfrm>
              <a:off x="614" y="414"/>
              <a:ext cx="770" cy="771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2" name="Oval 115"/>
            <p:cNvSpPr>
              <a:spLocks noChangeArrowheads="1"/>
            </p:cNvSpPr>
            <p:nvPr userDrawn="1"/>
          </p:nvSpPr>
          <p:spPr bwMode="auto">
            <a:xfrm>
              <a:off x="590" y="391"/>
              <a:ext cx="763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3" name="Oval 116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4" name="Oval 117"/>
            <p:cNvSpPr>
              <a:spLocks noChangeArrowheads="1"/>
            </p:cNvSpPr>
            <p:nvPr userDrawn="1"/>
          </p:nvSpPr>
          <p:spPr bwMode="auto">
            <a:xfrm>
              <a:off x="637" y="445"/>
              <a:ext cx="693" cy="693"/>
            </a:xfrm>
            <a:prstGeom prst="ellipse">
              <a:avLst/>
            </a:prstGeom>
            <a:noFill/>
            <a:ln w="0">
              <a:solidFill>
                <a:srgbClr val="83725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5" name="Oval 118" descr="face"/>
            <p:cNvSpPr>
              <a:spLocks noChangeArrowheads="1"/>
            </p:cNvSpPr>
            <p:nvPr userDrawn="1"/>
          </p:nvSpPr>
          <p:spPr bwMode="auto">
            <a:xfrm>
              <a:off x="633" y="445"/>
              <a:ext cx="700" cy="701"/>
            </a:xfrm>
            <a:prstGeom prst="ellipse">
              <a:avLst/>
            </a:prstGeom>
            <a:blipFill dpi="0" rotWithShape="1">
              <a:blip r:embed="rId5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6" name="Oval 119"/>
            <p:cNvSpPr>
              <a:spLocks noChangeArrowheads="1"/>
            </p:cNvSpPr>
            <p:nvPr userDrawn="1"/>
          </p:nvSpPr>
          <p:spPr bwMode="auto">
            <a:xfrm>
              <a:off x="637" y="391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7" name="Oval 120"/>
            <p:cNvSpPr>
              <a:spLocks noChangeArrowheads="1"/>
            </p:cNvSpPr>
            <p:nvPr userDrawn="1"/>
          </p:nvSpPr>
          <p:spPr bwMode="auto">
            <a:xfrm>
              <a:off x="544" y="438"/>
              <a:ext cx="770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8" name="Oval 121"/>
            <p:cNvSpPr>
              <a:spLocks noChangeArrowheads="1"/>
            </p:cNvSpPr>
            <p:nvPr userDrawn="1"/>
          </p:nvSpPr>
          <p:spPr bwMode="auto">
            <a:xfrm>
              <a:off x="637" y="438"/>
              <a:ext cx="763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9" name="Oval 122"/>
            <p:cNvSpPr>
              <a:spLocks noChangeArrowheads="1"/>
            </p:cNvSpPr>
            <p:nvPr userDrawn="1"/>
          </p:nvSpPr>
          <p:spPr bwMode="auto">
            <a:xfrm>
              <a:off x="264" y="2002"/>
              <a:ext cx="1213" cy="1205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0" name="Oval 123"/>
            <p:cNvSpPr>
              <a:spLocks noChangeArrowheads="1"/>
            </p:cNvSpPr>
            <p:nvPr userDrawn="1"/>
          </p:nvSpPr>
          <p:spPr bwMode="auto">
            <a:xfrm>
              <a:off x="303" y="2033"/>
              <a:ext cx="1135" cy="1143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1" name="Oval 124"/>
            <p:cNvSpPr>
              <a:spLocks noChangeArrowheads="1"/>
            </p:cNvSpPr>
            <p:nvPr userDrawn="1"/>
          </p:nvSpPr>
          <p:spPr bwMode="auto">
            <a:xfrm>
              <a:off x="248" y="1963"/>
              <a:ext cx="1245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2" name="Oval 125"/>
            <p:cNvSpPr>
              <a:spLocks noChangeArrowheads="1"/>
            </p:cNvSpPr>
            <p:nvPr userDrawn="1"/>
          </p:nvSpPr>
          <p:spPr bwMode="auto">
            <a:xfrm>
              <a:off x="209" y="1963"/>
              <a:ext cx="1237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3" name="Oval 126"/>
            <p:cNvSpPr>
              <a:spLocks noChangeArrowheads="1"/>
            </p:cNvSpPr>
            <p:nvPr userDrawn="1"/>
          </p:nvSpPr>
          <p:spPr bwMode="auto">
            <a:xfrm>
              <a:off x="271" y="1986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4" name="Oval 127"/>
            <p:cNvSpPr>
              <a:spLocks noChangeArrowheads="1"/>
            </p:cNvSpPr>
            <p:nvPr userDrawn="1"/>
          </p:nvSpPr>
          <p:spPr bwMode="auto">
            <a:xfrm>
              <a:off x="232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5" name="Oval 128" descr="new smal workers"/>
            <p:cNvSpPr>
              <a:spLocks noChangeArrowheads="1"/>
            </p:cNvSpPr>
            <p:nvPr userDrawn="1"/>
          </p:nvSpPr>
          <p:spPr bwMode="auto">
            <a:xfrm>
              <a:off x="304" y="2033"/>
              <a:ext cx="1135" cy="1143"/>
            </a:xfrm>
            <a:prstGeom prst="ellipse">
              <a:avLst/>
            </a:prstGeom>
            <a:blipFill dpi="0" rotWithShape="1">
              <a:blip r:embed="rId6">
                <a:lum contrast="12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6" name="Oval 129"/>
            <p:cNvSpPr>
              <a:spLocks noChangeArrowheads="1"/>
            </p:cNvSpPr>
            <p:nvPr userDrawn="1"/>
          </p:nvSpPr>
          <p:spPr bwMode="auto">
            <a:xfrm>
              <a:off x="162" y="2017"/>
              <a:ext cx="1238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7" name="Oval 130"/>
            <p:cNvSpPr>
              <a:spLocks noChangeArrowheads="1"/>
            </p:cNvSpPr>
            <p:nvPr userDrawn="1"/>
          </p:nvSpPr>
          <p:spPr bwMode="auto">
            <a:xfrm>
              <a:off x="310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8" name="Oval 131"/>
            <p:cNvSpPr>
              <a:spLocks noChangeArrowheads="1"/>
            </p:cNvSpPr>
            <p:nvPr userDrawn="1"/>
          </p:nvSpPr>
          <p:spPr bwMode="auto">
            <a:xfrm>
              <a:off x="303" y="2017"/>
              <a:ext cx="1244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9" name="Oval 132"/>
            <p:cNvSpPr>
              <a:spLocks noChangeArrowheads="1"/>
            </p:cNvSpPr>
            <p:nvPr userDrawn="1"/>
          </p:nvSpPr>
          <p:spPr bwMode="auto">
            <a:xfrm>
              <a:off x="614" y="2990"/>
              <a:ext cx="1003" cy="1011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0" name="Oval 133"/>
            <p:cNvSpPr>
              <a:spLocks noChangeArrowheads="1"/>
            </p:cNvSpPr>
            <p:nvPr userDrawn="1"/>
          </p:nvSpPr>
          <p:spPr bwMode="auto">
            <a:xfrm>
              <a:off x="645" y="3021"/>
              <a:ext cx="941" cy="949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1" name="Oval 134"/>
            <p:cNvSpPr>
              <a:spLocks noChangeArrowheads="1"/>
            </p:cNvSpPr>
            <p:nvPr userDrawn="1"/>
          </p:nvSpPr>
          <p:spPr bwMode="auto">
            <a:xfrm>
              <a:off x="598" y="2959"/>
              <a:ext cx="1035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2" name="Oval 135"/>
            <p:cNvSpPr>
              <a:spLocks noChangeArrowheads="1"/>
            </p:cNvSpPr>
            <p:nvPr userDrawn="1"/>
          </p:nvSpPr>
          <p:spPr bwMode="auto">
            <a:xfrm>
              <a:off x="567" y="2959"/>
              <a:ext cx="1027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3" name="Oval 136"/>
            <p:cNvSpPr>
              <a:spLocks noChangeArrowheads="1"/>
            </p:cNvSpPr>
            <p:nvPr userDrawn="1"/>
          </p:nvSpPr>
          <p:spPr bwMode="auto">
            <a:xfrm>
              <a:off x="622" y="2982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4" name="Oval 137"/>
            <p:cNvSpPr>
              <a:spLocks noChangeArrowheads="1"/>
            </p:cNvSpPr>
            <p:nvPr userDrawn="1"/>
          </p:nvSpPr>
          <p:spPr bwMode="auto">
            <a:xfrm>
              <a:off x="583" y="2951"/>
              <a:ext cx="1034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5" name="Oval 138" descr="boom"/>
            <p:cNvSpPr>
              <a:spLocks noChangeArrowheads="1"/>
            </p:cNvSpPr>
            <p:nvPr userDrawn="1"/>
          </p:nvSpPr>
          <p:spPr bwMode="auto">
            <a:xfrm>
              <a:off x="638" y="3018"/>
              <a:ext cx="949" cy="957"/>
            </a:xfrm>
            <a:prstGeom prst="ellipse">
              <a:avLst/>
            </a:prstGeom>
            <a:blipFill dpi="0" rotWithShape="1">
              <a:blip r:embed="rId7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6" name="Oval 139"/>
            <p:cNvSpPr>
              <a:spLocks noChangeArrowheads="1"/>
            </p:cNvSpPr>
            <p:nvPr userDrawn="1"/>
          </p:nvSpPr>
          <p:spPr bwMode="auto">
            <a:xfrm>
              <a:off x="528" y="3005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7" name="Oval 140"/>
            <p:cNvSpPr>
              <a:spLocks noChangeArrowheads="1"/>
            </p:cNvSpPr>
            <p:nvPr userDrawn="1"/>
          </p:nvSpPr>
          <p:spPr bwMode="auto">
            <a:xfrm>
              <a:off x="645" y="3005"/>
              <a:ext cx="1035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8" name="Oval 141"/>
            <p:cNvSpPr>
              <a:spLocks noChangeArrowheads="1"/>
            </p:cNvSpPr>
            <p:nvPr userDrawn="1"/>
          </p:nvSpPr>
          <p:spPr bwMode="auto">
            <a:xfrm>
              <a:off x="653" y="2951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59114" y="3271852"/>
            <a:ext cx="5545137" cy="676275"/>
          </a:xfrm>
        </p:spPr>
        <p:txBody>
          <a:bodyPr anchor="b"/>
          <a:lstStyle>
            <a:lvl1pPr>
              <a:defRPr>
                <a:solidFill>
                  <a:srgbClr val="003896"/>
                </a:solidFill>
              </a:defRPr>
            </a:lvl1pPr>
          </a:lstStyle>
          <a:p>
            <a:pPr lvl="0"/>
            <a:r>
              <a:rPr lang="en-ZA" noProof="0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59114" y="4092576"/>
            <a:ext cx="5545137" cy="222091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83725B"/>
                </a:solidFill>
              </a:defRPr>
            </a:lvl1pPr>
          </a:lstStyle>
          <a:p>
            <a:pPr lvl="0"/>
            <a:r>
              <a:rPr lang="en-ZA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02907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875CE-9A27-4392-AC15-D9D230954B76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90003980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430" indent="0">
              <a:buNone/>
              <a:defRPr sz="1800"/>
            </a:lvl2pPr>
            <a:lvl3pPr marL="912860" indent="0">
              <a:buNone/>
              <a:defRPr sz="1600"/>
            </a:lvl3pPr>
            <a:lvl4pPr marL="1369291" indent="0">
              <a:buNone/>
              <a:defRPr sz="1400"/>
            </a:lvl4pPr>
            <a:lvl5pPr marL="1825725" indent="0">
              <a:buNone/>
              <a:defRPr sz="1400"/>
            </a:lvl5pPr>
            <a:lvl6pPr marL="2282161" indent="0">
              <a:buNone/>
              <a:defRPr sz="1400"/>
            </a:lvl6pPr>
            <a:lvl7pPr marL="2738594" indent="0">
              <a:buNone/>
              <a:defRPr sz="1400"/>
            </a:lvl7pPr>
            <a:lvl8pPr marL="3195027" indent="0">
              <a:buNone/>
              <a:defRPr sz="1400"/>
            </a:lvl8pPr>
            <a:lvl9pPr marL="3651461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0764D-F3AF-40ED-BDB8-65FBB9C8DAF1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1453464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436692"/>
            <a:ext cx="4113212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6" y="1436692"/>
            <a:ext cx="41132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55D74-F279-45F3-8B44-AF97E9F04F32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0350818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30" indent="0">
              <a:buNone/>
              <a:defRPr sz="2000" b="1"/>
            </a:lvl2pPr>
            <a:lvl3pPr marL="912860" indent="0">
              <a:buNone/>
              <a:defRPr sz="1800" b="1"/>
            </a:lvl3pPr>
            <a:lvl4pPr marL="1369291" indent="0">
              <a:buNone/>
              <a:defRPr sz="1600" b="1"/>
            </a:lvl4pPr>
            <a:lvl5pPr marL="1825725" indent="0">
              <a:buNone/>
              <a:defRPr sz="1600" b="1"/>
            </a:lvl5pPr>
            <a:lvl6pPr marL="2282161" indent="0">
              <a:buNone/>
              <a:defRPr sz="1600" b="1"/>
            </a:lvl6pPr>
            <a:lvl7pPr marL="2738594" indent="0">
              <a:buNone/>
              <a:defRPr sz="1600" b="1"/>
            </a:lvl7pPr>
            <a:lvl8pPr marL="3195027" indent="0">
              <a:buNone/>
              <a:defRPr sz="1600" b="1"/>
            </a:lvl8pPr>
            <a:lvl9pPr marL="36514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30" indent="0">
              <a:buNone/>
              <a:defRPr sz="2000" b="1"/>
            </a:lvl2pPr>
            <a:lvl3pPr marL="912860" indent="0">
              <a:buNone/>
              <a:defRPr sz="1800" b="1"/>
            </a:lvl3pPr>
            <a:lvl4pPr marL="1369291" indent="0">
              <a:buNone/>
              <a:defRPr sz="1600" b="1"/>
            </a:lvl4pPr>
            <a:lvl5pPr marL="1825725" indent="0">
              <a:buNone/>
              <a:defRPr sz="1600" b="1"/>
            </a:lvl5pPr>
            <a:lvl6pPr marL="2282161" indent="0">
              <a:buNone/>
              <a:defRPr sz="1600" b="1"/>
            </a:lvl6pPr>
            <a:lvl7pPr marL="2738594" indent="0">
              <a:buNone/>
              <a:defRPr sz="1600" b="1"/>
            </a:lvl7pPr>
            <a:lvl8pPr marL="3195027" indent="0">
              <a:buNone/>
              <a:defRPr sz="1600" b="1"/>
            </a:lvl8pPr>
            <a:lvl9pPr marL="36514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606F-ED77-44C5-9AB5-98DF1845DBB6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3736702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15DF0-C38B-49ED-A607-47461CE1205E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2020959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C4C7-74D3-4AFA-8814-161AA50EFA43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1736243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4C38F-FE93-4978-9D02-E2DECB92B69E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3626262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430" indent="0">
              <a:buNone/>
              <a:defRPr sz="1200"/>
            </a:lvl2pPr>
            <a:lvl3pPr marL="912860" indent="0">
              <a:buNone/>
              <a:defRPr sz="1000"/>
            </a:lvl3pPr>
            <a:lvl4pPr marL="1369291" indent="0">
              <a:buNone/>
              <a:defRPr sz="900"/>
            </a:lvl4pPr>
            <a:lvl5pPr marL="1825725" indent="0">
              <a:buNone/>
              <a:defRPr sz="900"/>
            </a:lvl5pPr>
            <a:lvl6pPr marL="2282161" indent="0">
              <a:buNone/>
              <a:defRPr sz="900"/>
            </a:lvl6pPr>
            <a:lvl7pPr marL="2738594" indent="0">
              <a:buNone/>
              <a:defRPr sz="900"/>
            </a:lvl7pPr>
            <a:lvl8pPr marL="3195027" indent="0">
              <a:buNone/>
              <a:defRPr sz="900"/>
            </a:lvl8pPr>
            <a:lvl9pPr marL="365146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59E2C-41FE-4AA3-87AE-5B926D2AEDAA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5386185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430" indent="0">
              <a:buNone/>
              <a:defRPr sz="2800"/>
            </a:lvl2pPr>
            <a:lvl3pPr marL="912860" indent="0">
              <a:buNone/>
              <a:defRPr sz="2400"/>
            </a:lvl3pPr>
            <a:lvl4pPr marL="1369291" indent="0">
              <a:buNone/>
              <a:defRPr sz="2000"/>
            </a:lvl4pPr>
            <a:lvl5pPr marL="1825725" indent="0">
              <a:buNone/>
              <a:defRPr sz="2000"/>
            </a:lvl5pPr>
            <a:lvl6pPr marL="2282161" indent="0">
              <a:buNone/>
              <a:defRPr sz="2000"/>
            </a:lvl6pPr>
            <a:lvl7pPr marL="2738594" indent="0">
              <a:buNone/>
              <a:defRPr sz="2000"/>
            </a:lvl7pPr>
            <a:lvl8pPr marL="3195027" indent="0">
              <a:buNone/>
              <a:defRPr sz="2000"/>
            </a:lvl8pPr>
            <a:lvl9pPr marL="3651461" indent="0">
              <a:buNone/>
              <a:defRPr sz="2000"/>
            </a:lvl9pPr>
          </a:lstStyle>
          <a:p>
            <a:pPr lvl="0"/>
            <a:endParaRPr lang="en-Z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430" indent="0">
              <a:buNone/>
              <a:defRPr sz="1200"/>
            </a:lvl2pPr>
            <a:lvl3pPr marL="912860" indent="0">
              <a:buNone/>
              <a:defRPr sz="1000"/>
            </a:lvl3pPr>
            <a:lvl4pPr marL="1369291" indent="0">
              <a:buNone/>
              <a:defRPr sz="900"/>
            </a:lvl4pPr>
            <a:lvl5pPr marL="1825725" indent="0">
              <a:buNone/>
              <a:defRPr sz="900"/>
            </a:lvl5pPr>
            <a:lvl6pPr marL="2282161" indent="0">
              <a:buNone/>
              <a:defRPr sz="900"/>
            </a:lvl6pPr>
            <a:lvl7pPr marL="2738594" indent="0">
              <a:buNone/>
              <a:defRPr sz="900"/>
            </a:lvl7pPr>
            <a:lvl8pPr marL="3195027" indent="0">
              <a:buNone/>
              <a:defRPr sz="900"/>
            </a:lvl8pPr>
            <a:lvl9pPr marL="365146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A68F6-CDA1-41B2-8AB0-158BC3D45DF6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47118184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51C78-71F4-4E7D-BDCE-72C4F8225A35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8666324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1476" y="166692"/>
            <a:ext cx="2093913" cy="6315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6563" y="166692"/>
            <a:ext cx="6132512" cy="6315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10DC-076D-4302-8A1C-19E4BA73BF5B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3688213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36572" y="166692"/>
            <a:ext cx="8378825" cy="6315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51276" y="6453189"/>
            <a:ext cx="1008063" cy="2682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C99E37-9697-4DF9-973E-AECC276250CA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989455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0"/>
          <p:cNvGrpSpPr>
            <a:grpSpLocks/>
          </p:cNvGrpSpPr>
          <p:nvPr userDrawn="1"/>
        </p:nvGrpSpPr>
        <p:grpSpPr bwMode="auto">
          <a:xfrm>
            <a:off x="-4762" y="0"/>
            <a:ext cx="9148763" cy="6858000"/>
            <a:chOff x="-3" y="0"/>
            <a:chExt cx="5763" cy="4320"/>
          </a:xfrm>
        </p:grpSpPr>
        <p:pic>
          <p:nvPicPr>
            <p:cNvPr id="5" name="Picture 148" descr="logo small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" y="326"/>
              <a:ext cx="13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91"/>
            <p:cNvSpPr>
              <a:spLocks noChangeArrowheads="1"/>
            </p:cNvSpPr>
            <p:nvPr userDrawn="1"/>
          </p:nvSpPr>
          <p:spPr bwMode="auto">
            <a:xfrm>
              <a:off x="-3" y="0"/>
              <a:ext cx="5763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pic>
          <p:nvPicPr>
            <p:cNvPr id="7" name="Picture 23" descr="d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" y="0"/>
              <a:ext cx="115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101"/>
            <p:cNvSpPr>
              <a:spLocks noChangeArrowheads="1"/>
            </p:cNvSpPr>
            <p:nvPr userDrawn="1"/>
          </p:nvSpPr>
          <p:spPr bwMode="auto">
            <a:xfrm>
              <a:off x="232" y="819"/>
              <a:ext cx="1448" cy="14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9" name="Oval 102" descr="coolers"/>
            <p:cNvSpPr>
              <a:spLocks noChangeArrowheads="1"/>
            </p:cNvSpPr>
            <p:nvPr userDrawn="1"/>
          </p:nvSpPr>
          <p:spPr bwMode="auto">
            <a:xfrm>
              <a:off x="275" y="858"/>
              <a:ext cx="1362" cy="1369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0" name="Oval 103"/>
            <p:cNvSpPr>
              <a:spLocks noChangeArrowheads="1"/>
            </p:cNvSpPr>
            <p:nvPr userDrawn="1"/>
          </p:nvSpPr>
          <p:spPr bwMode="auto">
            <a:xfrm>
              <a:off x="217" y="772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1" name="Oval 104"/>
            <p:cNvSpPr>
              <a:spLocks noChangeArrowheads="1"/>
            </p:cNvSpPr>
            <p:nvPr userDrawn="1"/>
          </p:nvSpPr>
          <p:spPr bwMode="auto">
            <a:xfrm>
              <a:off x="162" y="772"/>
              <a:ext cx="1487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2" name="Oval 105"/>
            <p:cNvSpPr>
              <a:spLocks noChangeArrowheads="1"/>
            </p:cNvSpPr>
            <p:nvPr userDrawn="1"/>
          </p:nvSpPr>
          <p:spPr bwMode="auto">
            <a:xfrm>
              <a:off x="240" y="803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3" name="Oval 106"/>
            <p:cNvSpPr>
              <a:spLocks noChangeArrowheads="1"/>
            </p:cNvSpPr>
            <p:nvPr userDrawn="1"/>
          </p:nvSpPr>
          <p:spPr bwMode="auto">
            <a:xfrm>
              <a:off x="194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4" name="Oval 107"/>
            <p:cNvSpPr>
              <a:spLocks noChangeArrowheads="1"/>
            </p:cNvSpPr>
            <p:nvPr userDrawn="1"/>
          </p:nvSpPr>
          <p:spPr bwMode="auto">
            <a:xfrm>
              <a:off x="279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5" name="Oval 108"/>
            <p:cNvSpPr>
              <a:spLocks noChangeArrowheads="1"/>
            </p:cNvSpPr>
            <p:nvPr userDrawn="1"/>
          </p:nvSpPr>
          <p:spPr bwMode="auto">
            <a:xfrm>
              <a:off x="108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6" name="Oval 109"/>
            <p:cNvSpPr>
              <a:spLocks noChangeArrowheads="1"/>
            </p:cNvSpPr>
            <p:nvPr userDrawn="1"/>
          </p:nvSpPr>
          <p:spPr bwMode="auto">
            <a:xfrm>
              <a:off x="287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7" name="Oval 110"/>
            <p:cNvSpPr>
              <a:spLocks noChangeArrowheads="1"/>
            </p:cNvSpPr>
            <p:nvPr userDrawn="1"/>
          </p:nvSpPr>
          <p:spPr bwMode="auto">
            <a:xfrm>
              <a:off x="614" y="422"/>
              <a:ext cx="739" cy="7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8" name="Oval 111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C7F6D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9" name="Oval 112"/>
            <p:cNvSpPr>
              <a:spLocks noChangeArrowheads="1"/>
            </p:cNvSpPr>
            <p:nvPr userDrawn="1"/>
          </p:nvSpPr>
          <p:spPr bwMode="auto">
            <a:xfrm>
              <a:off x="598" y="399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0" name="Oval 113"/>
            <p:cNvSpPr>
              <a:spLocks noChangeArrowheads="1"/>
            </p:cNvSpPr>
            <p:nvPr userDrawn="1"/>
          </p:nvSpPr>
          <p:spPr bwMode="auto">
            <a:xfrm>
              <a:off x="575" y="399"/>
              <a:ext cx="762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1" name="Oval 114"/>
            <p:cNvSpPr>
              <a:spLocks noChangeArrowheads="1"/>
            </p:cNvSpPr>
            <p:nvPr userDrawn="1"/>
          </p:nvSpPr>
          <p:spPr bwMode="auto">
            <a:xfrm>
              <a:off x="614" y="414"/>
              <a:ext cx="770" cy="771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2" name="Oval 115"/>
            <p:cNvSpPr>
              <a:spLocks noChangeArrowheads="1"/>
            </p:cNvSpPr>
            <p:nvPr userDrawn="1"/>
          </p:nvSpPr>
          <p:spPr bwMode="auto">
            <a:xfrm>
              <a:off x="590" y="391"/>
              <a:ext cx="763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3" name="Oval 116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4" name="Oval 117"/>
            <p:cNvSpPr>
              <a:spLocks noChangeArrowheads="1"/>
            </p:cNvSpPr>
            <p:nvPr userDrawn="1"/>
          </p:nvSpPr>
          <p:spPr bwMode="auto">
            <a:xfrm>
              <a:off x="637" y="445"/>
              <a:ext cx="693" cy="693"/>
            </a:xfrm>
            <a:prstGeom prst="ellipse">
              <a:avLst/>
            </a:prstGeom>
            <a:noFill/>
            <a:ln w="0">
              <a:solidFill>
                <a:srgbClr val="83725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5" name="Oval 118" descr="face"/>
            <p:cNvSpPr>
              <a:spLocks noChangeArrowheads="1"/>
            </p:cNvSpPr>
            <p:nvPr userDrawn="1"/>
          </p:nvSpPr>
          <p:spPr bwMode="auto">
            <a:xfrm>
              <a:off x="633" y="445"/>
              <a:ext cx="700" cy="701"/>
            </a:xfrm>
            <a:prstGeom prst="ellipse">
              <a:avLst/>
            </a:prstGeom>
            <a:blipFill dpi="0" rotWithShape="1">
              <a:blip r:embed="rId5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6" name="Oval 119"/>
            <p:cNvSpPr>
              <a:spLocks noChangeArrowheads="1"/>
            </p:cNvSpPr>
            <p:nvPr userDrawn="1"/>
          </p:nvSpPr>
          <p:spPr bwMode="auto">
            <a:xfrm>
              <a:off x="637" y="391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7" name="Oval 120"/>
            <p:cNvSpPr>
              <a:spLocks noChangeArrowheads="1"/>
            </p:cNvSpPr>
            <p:nvPr userDrawn="1"/>
          </p:nvSpPr>
          <p:spPr bwMode="auto">
            <a:xfrm>
              <a:off x="544" y="438"/>
              <a:ext cx="770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8" name="Oval 121"/>
            <p:cNvSpPr>
              <a:spLocks noChangeArrowheads="1"/>
            </p:cNvSpPr>
            <p:nvPr userDrawn="1"/>
          </p:nvSpPr>
          <p:spPr bwMode="auto">
            <a:xfrm>
              <a:off x="637" y="438"/>
              <a:ext cx="763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9" name="Oval 122"/>
            <p:cNvSpPr>
              <a:spLocks noChangeArrowheads="1"/>
            </p:cNvSpPr>
            <p:nvPr userDrawn="1"/>
          </p:nvSpPr>
          <p:spPr bwMode="auto">
            <a:xfrm>
              <a:off x="264" y="2002"/>
              <a:ext cx="1213" cy="1205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0" name="Oval 123"/>
            <p:cNvSpPr>
              <a:spLocks noChangeArrowheads="1"/>
            </p:cNvSpPr>
            <p:nvPr userDrawn="1"/>
          </p:nvSpPr>
          <p:spPr bwMode="auto">
            <a:xfrm>
              <a:off x="303" y="2033"/>
              <a:ext cx="1135" cy="1143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1" name="Oval 124"/>
            <p:cNvSpPr>
              <a:spLocks noChangeArrowheads="1"/>
            </p:cNvSpPr>
            <p:nvPr userDrawn="1"/>
          </p:nvSpPr>
          <p:spPr bwMode="auto">
            <a:xfrm>
              <a:off x="248" y="1963"/>
              <a:ext cx="1245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2" name="Oval 125"/>
            <p:cNvSpPr>
              <a:spLocks noChangeArrowheads="1"/>
            </p:cNvSpPr>
            <p:nvPr userDrawn="1"/>
          </p:nvSpPr>
          <p:spPr bwMode="auto">
            <a:xfrm>
              <a:off x="209" y="1963"/>
              <a:ext cx="1237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3" name="Oval 126"/>
            <p:cNvSpPr>
              <a:spLocks noChangeArrowheads="1"/>
            </p:cNvSpPr>
            <p:nvPr userDrawn="1"/>
          </p:nvSpPr>
          <p:spPr bwMode="auto">
            <a:xfrm>
              <a:off x="271" y="1986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4" name="Oval 127"/>
            <p:cNvSpPr>
              <a:spLocks noChangeArrowheads="1"/>
            </p:cNvSpPr>
            <p:nvPr userDrawn="1"/>
          </p:nvSpPr>
          <p:spPr bwMode="auto">
            <a:xfrm>
              <a:off x="232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5" name="Oval 128" descr="new smal workers"/>
            <p:cNvSpPr>
              <a:spLocks noChangeArrowheads="1"/>
            </p:cNvSpPr>
            <p:nvPr userDrawn="1"/>
          </p:nvSpPr>
          <p:spPr bwMode="auto">
            <a:xfrm>
              <a:off x="304" y="2033"/>
              <a:ext cx="1135" cy="1143"/>
            </a:xfrm>
            <a:prstGeom prst="ellipse">
              <a:avLst/>
            </a:prstGeom>
            <a:blipFill dpi="0" rotWithShape="1">
              <a:blip r:embed="rId6">
                <a:lum contrast="12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6" name="Oval 129"/>
            <p:cNvSpPr>
              <a:spLocks noChangeArrowheads="1"/>
            </p:cNvSpPr>
            <p:nvPr userDrawn="1"/>
          </p:nvSpPr>
          <p:spPr bwMode="auto">
            <a:xfrm>
              <a:off x="162" y="2017"/>
              <a:ext cx="1238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7" name="Oval 130"/>
            <p:cNvSpPr>
              <a:spLocks noChangeArrowheads="1"/>
            </p:cNvSpPr>
            <p:nvPr userDrawn="1"/>
          </p:nvSpPr>
          <p:spPr bwMode="auto">
            <a:xfrm>
              <a:off x="310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8" name="Oval 131"/>
            <p:cNvSpPr>
              <a:spLocks noChangeArrowheads="1"/>
            </p:cNvSpPr>
            <p:nvPr userDrawn="1"/>
          </p:nvSpPr>
          <p:spPr bwMode="auto">
            <a:xfrm>
              <a:off x="303" y="2017"/>
              <a:ext cx="1244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9" name="Oval 132"/>
            <p:cNvSpPr>
              <a:spLocks noChangeArrowheads="1"/>
            </p:cNvSpPr>
            <p:nvPr userDrawn="1"/>
          </p:nvSpPr>
          <p:spPr bwMode="auto">
            <a:xfrm>
              <a:off x="614" y="2990"/>
              <a:ext cx="1003" cy="1011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0" name="Oval 133"/>
            <p:cNvSpPr>
              <a:spLocks noChangeArrowheads="1"/>
            </p:cNvSpPr>
            <p:nvPr userDrawn="1"/>
          </p:nvSpPr>
          <p:spPr bwMode="auto">
            <a:xfrm>
              <a:off x="645" y="3021"/>
              <a:ext cx="941" cy="949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1" name="Oval 134"/>
            <p:cNvSpPr>
              <a:spLocks noChangeArrowheads="1"/>
            </p:cNvSpPr>
            <p:nvPr userDrawn="1"/>
          </p:nvSpPr>
          <p:spPr bwMode="auto">
            <a:xfrm>
              <a:off x="598" y="2959"/>
              <a:ext cx="1035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2" name="Oval 135"/>
            <p:cNvSpPr>
              <a:spLocks noChangeArrowheads="1"/>
            </p:cNvSpPr>
            <p:nvPr userDrawn="1"/>
          </p:nvSpPr>
          <p:spPr bwMode="auto">
            <a:xfrm>
              <a:off x="567" y="2959"/>
              <a:ext cx="1027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3" name="Oval 136"/>
            <p:cNvSpPr>
              <a:spLocks noChangeArrowheads="1"/>
            </p:cNvSpPr>
            <p:nvPr userDrawn="1"/>
          </p:nvSpPr>
          <p:spPr bwMode="auto">
            <a:xfrm>
              <a:off x="622" y="2982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4" name="Oval 137"/>
            <p:cNvSpPr>
              <a:spLocks noChangeArrowheads="1"/>
            </p:cNvSpPr>
            <p:nvPr userDrawn="1"/>
          </p:nvSpPr>
          <p:spPr bwMode="auto">
            <a:xfrm>
              <a:off x="583" y="2951"/>
              <a:ext cx="1034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5" name="Oval 138" descr="boom"/>
            <p:cNvSpPr>
              <a:spLocks noChangeArrowheads="1"/>
            </p:cNvSpPr>
            <p:nvPr userDrawn="1"/>
          </p:nvSpPr>
          <p:spPr bwMode="auto">
            <a:xfrm>
              <a:off x="638" y="3018"/>
              <a:ext cx="949" cy="957"/>
            </a:xfrm>
            <a:prstGeom prst="ellipse">
              <a:avLst/>
            </a:prstGeom>
            <a:blipFill dpi="0" rotWithShape="1">
              <a:blip r:embed="rId7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6" name="Oval 139"/>
            <p:cNvSpPr>
              <a:spLocks noChangeArrowheads="1"/>
            </p:cNvSpPr>
            <p:nvPr userDrawn="1"/>
          </p:nvSpPr>
          <p:spPr bwMode="auto">
            <a:xfrm>
              <a:off x="528" y="3005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7" name="Oval 140"/>
            <p:cNvSpPr>
              <a:spLocks noChangeArrowheads="1"/>
            </p:cNvSpPr>
            <p:nvPr userDrawn="1"/>
          </p:nvSpPr>
          <p:spPr bwMode="auto">
            <a:xfrm>
              <a:off x="645" y="3005"/>
              <a:ext cx="1035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8" name="Oval 141"/>
            <p:cNvSpPr>
              <a:spLocks noChangeArrowheads="1"/>
            </p:cNvSpPr>
            <p:nvPr userDrawn="1"/>
          </p:nvSpPr>
          <p:spPr bwMode="auto">
            <a:xfrm>
              <a:off x="653" y="2951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59114" y="3271852"/>
            <a:ext cx="5545137" cy="676275"/>
          </a:xfrm>
        </p:spPr>
        <p:txBody>
          <a:bodyPr anchor="b"/>
          <a:lstStyle>
            <a:lvl1pPr>
              <a:defRPr>
                <a:solidFill>
                  <a:srgbClr val="003896"/>
                </a:solidFill>
              </a:defRPr>
            </a:lvl1pPr>
          </a:lstStyle>
          <a:p>
            <a:pPr lvl="0"/>
            <a:r>
              <a:rPr lang="en-ZA" noProof="0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59114" y="4092576"/>
            <a:ext cx="5545137" cy="222091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83725B"/>
                </a:solidFill>
              </a:defRPr>
            </a:lvl1pPr>
          </a:lstStyle>
          <a:p>
            <a:pPr lvl="0"/>
            <a:r>
              <a:rPr lang="en-ZA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460950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84077-449D-445B-A4CC-3861CDA5E686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A436A3-2817-4B90-B983-E95E31F30A96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2448659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6430" indent="0">
              <a:buNone/>
              <a:defRPr sz="2000"/>
            </a:lvl2pPr>
            <a:lvl3pPr marL="912860" indent="0">
              <a:buNone/>
              <a:defRPr sz="1800"/>
            </a:lvl3pPr>
            <a:lvl4pPr marL="1369291" indent="0">
              <a:buNone/>
              <a:defRPr sz="1600"/>
            </a:lvl4pPr>
            <a:lvl5pPr marL="1825725" indent="0">
              <a:buNone/>
              <a:defRPr sz="1600"/>
            </a:lvl5pPr>
            <a:lvl6pPr marL="2282161" indent="0">
              <a:buNone/>
              <a:defRPr sz="1600"/>
            </a:lvl6pPr>
            <a:lvl7pPr marL="2738594" indent="0">
              <a:buNone/>
              <a:defRPr sz="1600"/>
            </a:lvl7pPr>
            <a:lvl8pPr marL="3195027" indent="0">
              <a:buNone/>
              <a:defRPr sz="1600"/>
            </a:lvl8pPr>
            <a:lvl9pPr marL="3651461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3ED97-E02B-465D-B49F-2F9177B94B81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402C2-6DEA-4E44-B974-4505643921EB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75442971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436692"/>
            <a:ext cx="4113212" cy="5045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6" y="1436692"/>
            <a:ext cx="4113213" cy="5045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1B1C3-43CD-4903-AECE-B00B872CF41A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B7CCF-AAB4-4615-88F8-E056C2F638B9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88795748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30" indent="0">
              <a:buNone/>
              <a:defRPr sz="2000" b="1"/>
            </a:lvl2pPr>
            <a:lvl3pPr marL="912860" indent="0">
              <a:buNone/>
              <a:defRPr sz="1800" b="1"/>
            </a:lvl3pPr>
            <a:lvl4pPr marL="1369291" indent="0">
              <a:buNone/>
              <a:defRPr sz="1600" b="1"/>
            </a:lvl4pPr>
            <a:lvl5pPr marL="1825725" indent="0">
              <a:buNone/>
              <a:defRPr sz="1600" b="1"/>
            </a:lvl5pPr>
            <a:lvl6pPr marL="2282161" indent="0">
              <a:buNone/>
              <a:defRPr sz="1600" b="1"/>
            </a:lvl6pPr>
            <a:lvl7pPr marL="2738594" indent="0">
              <a:buNone/>
              <a:defRPr sz="1600" b="1"/>
            </a:lvl7pPr>
            <a:lvl8pPr marL="3195027" indent="0">
              <a:buNone/>
              <a:defRPr sz="1600" b="1"/>
            </a:lvl8pPr>
            <a:lvl9pPr marL="36514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30" indent="0">
              <a:buNone/>
              <a:defRPr sz="2000" b="1"/>
            </a:lvl2pPr>
            <a:lvl3pPr marL="912860" indent="0">
              <a:buNone/>
              <a:defRPr sz="1800" b="1"/>
            </a:lvl3pPr>
            <a:lvl4pPr marL="1369291" indent="0">
              <a:buNone/>
              <a:defRPr sz="1600" b="1"/>
            </a:lvl4pPr>
            <a:lvl5pPr marL="1825725" indent="0">
              <a:buNone/>
              <a:defRPr sz="1600" b="1"/>
            </a:lvl5pPr>
            <a:lvl6pPr marL="2282161" indent="0">
              <a:buNone/>
              <a:defRPr sz="1600" b="1"/>
            </a:lvl6pPr>
            <a:lvl7pPr marL="2738594" indent="0">
              <a:buNone/>
              <a:defRPr sz="1600" b="1"/>
            </a:lvl7pPr>
            <a:lvl8pPr marL="3195027" indent="0">
              <a:buNone/>
              <a:defRPr sz="1600" b="1"/>
            </a:lvl8pPr>
            <a:lvl9pPr marL="36514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BE665-4B4F-42F4-A98E-D88FA1483D6F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8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9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9AE450-3B2F-4C5A-AA93-092BD55D093B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904015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430" indent="0">
              <a:buNone/>
              <a:defRPr sz="1800"/>
            </a:lvl2pPr>
            <a:lvl3pPr marL="912860" indent="0">
              <a:buNone/>
              <a:defRPr sz="1600"/>
            </a:lvl3pPr>
            <a:lvl4pPr marL="1369291" indent="0">
              <a:buNone/>
              <a:defRPr sz="1400"/>
            </a:lvl4pPr>
            <a:lvl5pPr marL="1825725" indent="0">
              <a:buNone/>
              <a:defRPr sz="1400"/>
            </a:lvl5pPr>
            <a:lvl6pPr marL="2282161" indent="0">
              <a:buNone/>
              <a:defRPr sz="1400"/>
            </a:lvl6pPr>
            <a:lvl7pPr marL="2738594" indent="0">
              <a:buNone/>
              <a:defRPr sz="1400"/>
            </a:lvl7pPr>
            <a:lvl8pPr marL="3195027" indent="0">
              <a:buNone/>
              <a:defRPr sz="1400"/>
            </a:lvl8pPr>
            <a:lvl9pPr marL="3651461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017E9-563E-4BC1-8479-67B1DCF5F85C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4520356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09278-A747-4198-B9C5-1EB81B7C7C8B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4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EB105-F7AA-4171-AA33-D16D47310163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571478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F0331-05AC-48F9-A0E8-AEB2E5F62D66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3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FD3F27-C9EF-4678-BB14-967B2020E01A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7161734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52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52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430" indent="0">
              <a:buNone/>
              <a:defRPr sz="1400"/>
            </a:lvl2pPr>
            <a:lvl3pPr marL="912860" indent="0">
              <a:buNone/>
              <a:defRPr sz="1200"/>
            </a:lvl3pPr>
            <a:lvl4pPr marL="1369291" indent="0">
              <a:buNone/>
              <a:defRPr sz="1000"/>
            </a:lvl4pPr>
            <a:lvl5pPr marL="1825725" indent="0">
              <a:buNone/>
              <a:defRPr sz="1000"/>
            </a:lvl5pPr>
            <a:lvl6pPr marL="2282161" indent="0">
              <a:buNone/>
              <a:defRPr sz="1000"/>
            </a:lvl6pPr>
            <a:lvl7pPr marL="2738594" indent="0">
              <a:buNone/>
              <a:defRPr sz="1000"/>
            </a:lvl7pPr>
            <a:lvl8pPr marL="3195027" indent="0">
              <a:buNone/>
              <a:defRPr sz="1000"/>
            </a:lvl8pPr>
            <a:lvl9pPr marL="365146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896B4A-2631-477B-BC84-9C513CFCE09E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FF31EB-C232-4E15-BE58-06431DD37F00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7867303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52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6430" indent="0">
              <a:buNone/>
              <a:defRPr sz="2800"/>
            </a:lvl2pPr>
            <a:lvl3pPr marL="912860" indent="0">
              <a:buNone/>
              <a:defRPr sz="2400"/>
            </a:lvl3pPr>
            <a:lvl4pPr marL="1369291" indent="0">
              <a:buNone/>
              <a:defRPr sz="2000"/>
            </a:lvl4pPr>
            <a:lvl5pPr marL="1825725" indent="0">
              <a:buNone/>
              <a:defRPr sz="2000"/>
            </a:lvl5pPr>
            <a:lvl6pPr marL="2282161" indent="0">
              <a:buNone/>
              <a:defRPr sz="2000"/>
            </a:lvl6pPr>
            <a:lvl7pPr marL="2738594" indent="0">
              <a:buNone/>
              <a:defRPr sz="2000"/>
            </a:lvl7pPr>
            <a:lvl8pPr marL="3195027" indent="0">
              <a:buNone/>
              <a:defRPr sz="2000"/>
            </a:lvl8pPr>
            <a:lvl9pPr marL="3651461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52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430" indent="0">
              <a:buNone/>
              <a:defRPr sz="1400"/>
            </a:lvl2pPr>
            <a:lvl3pPr marL="912860" indent="0">
              <a:buNone/>
              <a:defRPr sz="1200"/>
            </a:lvl3pPr>
            <a:lvl4pPr marL="1369291" indent="0">
              <a:buNone/>
              <a:defRPr sz="1000"/>
            </a:lvl4pPr>
            <a:lvl5pPr marL="1825725" indent="0">
              <a:buNone/>
              <a:defRPr sz="1000"/>
            </a:lvl5pPr>
            <a:lvl6pPr marL="2282161" indent="0">
              <a:buNone/>
              <a:defRPr sz="1000"/>
            </a:lvl6pPr>
            <a:lvl7pPr marL="2738594" indent="0">
              <a:buNone/>
              <a:defRPr sz="1000"/>
            </a:lvl7pPr>
            <a:lvl8pPr marL="3195027" indent="0">
              <a:buNone/>
              <a:defRPr sz="1000"/>
            </a:lvl8pPr>
            <a:lvl9pPr marL="365146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986D8-5113-4FB3-9547-29FFAFB3467B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500AA0-4FE3-48B4-B679-D0319BD396CA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93691352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AC04B-E70A-47C8-90D1-2ACB427AFDC4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640B5-C601-4223-A6A8-0EDDFD5AAD09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807655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1476" y="166692"/>
            <a:ext cx="2093913" cy="6315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6563" y="166692"/>
            <a:ext cx="6132512" cy="6315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F08FA-EFC0-495B-8E6B-D61FED5781C3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CB94F3-042C-42EB-82DD-8079CD916F99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45337259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563" y="166688"/>
            <a:ext cx="6519862" cy="666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6563" y="1436692"/>
            <a:ext cx="4113212" cy="5045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6" y="1436692"/>
            <a:ext cx="4113213" cy="5045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AF20A-F0A7-4BF3-B0DA-C42F13EE7C79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0D7B1-2E78-468C-B881-526F71D2F4AB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55252977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0"/>
          <p:cNvGrpSpPr>
            <a:grpSpLocks/>
          </p:cNvGrpSpPr>
          <p:nvPr userDrawn="1"/>
        </p:nvGrpSpPr>
        <p:grpSpPr bwMode="auto">
          <a:xfrm>
            <a:off x="-4762" y="0"/>
            <a:ext cx="9148763" cy="6858000"/>
            <a:chOff x="-3" y="0"/>
            <a:chExt cx="5763" cy="4320"/>
          </a:xfrm>
        </p:grpSpPr>
        <p:pic>
          <p:nvPicPr>
            <p:cNvPr id="5" name="Picture 148" descr="logo small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" y="326"/>
              <a:ext cx="13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91"/>
            <p:cNvSpPr>
              <a:spLocks noChangeArrowheads="1"/>
            </p:cNvSpPr>
            <p:nvPr userDrawn="1"/>
          </p:nvSpPr>
          <p:spPr bwMode="auto">
            <a:xfrm>
              <a:off x="-3" y="0"/>
              <a:ext cx="5763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pic>
          <p:nvPicPr>
            <p:cNvPr id="7" name="Picture 23" descr="d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" y="0"/>
              <a:ext cx="115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101"/>
            <p:cNvSpPr>
              <a:spLocks noChangeArrowheads="1"/>
            </p:cNvSpPr>
            <p:nvPr userDrawn="1"/>
          </p:nvSpPr>
          <p:spPr bwMode="auto">
            <a:xfrm>
              <a:off x="232" y="819"/>
              <a:ext cx="1448" cy="14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9" name="Oval 102" descr="coolers"/>
            <p:cNvSpPr>
              <a:spLocks noChangeArrowheads="1"/>
            </p:cNvSpPr>
            <p:nvPr userDrawn="1"/>
          </p:nvSpPr>
          <p:spPr bwMode="auto">
            <a:xfrm>
              <a:off x="275" y="858"/>
              <a:ext cx="1362" cy="1369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0" name="Oval 103"/>
            <p:cNvSpPr>
              <a:spLocks noChangeArrowheads="1"/>
            </p:cNvSpPr>
            <p:nvPr userDrawn="1"/>
          </p:nvSpPr>
          <p:spPr bwMode="auto">
            <a:xfrm>
              <a:off x="217" y="772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1" name="Oval 104"/>
            <p:cNvSpPr>
              <a:spLocks noChangeArrowheads="1"/>
            </p:cNvSpPr>
            <p:nvPr userDrawn="1"/>
          </p:nvSpPr>
          <p:spPr bwMode="auto">
            <a:xfrm>
              <a:off x="162" y="772"/>
              <a:ext cx="1487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2" name="Oval 105"/>
            <p:cNvSpPr>
              <a:spLocks noChangeArrowheads="1"/>
            </p:cNvSpPr>
            <p:nvPr userDrawn="1"/>
          </p:nvSpPr>
          <p:spPr bwMode="auto">
            <a:xfrm>
              <a:off x="240" y="803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3" name="Oval 106"/>
            <p:cNvSpPr>
              <a:spLocks noChangeArrowheads="1"/>
            </p:cNvSpPr>
            <p:nvPr userDrawn="1"/>
          </p:nvSpPr>
          <p:spPr bwMode="auto">
            <a:xfrm>
              <a:off x="194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4" name="Oval 107"/>
            <p:cNvSpPr>
              <a:spLocks noChangeArrowheads="1"/>
            </p:cNvSpPr>
            <p:nvPr userDrawn="1"/>
          </p:nvSpPr>
          <p:spPr bwMode="auto">
            <a:xfrm>
              <a:off x="279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5" name="Oval 108"/>
            <p:cNvSpPr>
              <a:spLocks noChangeArrowheads="1"/>
            </p:cNvSpPr>
            <p:nvPr userDrawn="1"/>
          </p:nvSpPr>
          <p:spPr bwMode="auto">
            <a:xfrm>
              <a:off x="108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6" name="Oval 109"/>
            <p:cNvSpPr>
              <a:spLocks noChangeArrowheads="1"/>
            </p:cNvSpPr>
            <p:nvPr userDrawn="1"/>
          </p:nvSpPr>
          <p:spPr bwMode="auto">
            <a:xfrm>
              <a:off x="287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7" name="Oval 110"/>
            <p:cNvSpPr>
              <a:spLocks noChangeArrowheads="1"/>
            </p:cNvSpPr>
            <p:nvPr userDrawn="1"/>
          </p:nvSpPr>
          <p:spPr bwMode="auto">
            <a:xfrm>
              <a:off x="614" y="422"/>
              <a:ext cx="739" cy="7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8" name="Oval 111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C7F6D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9" name="Oval 112"/>
            <p:cNvSpPr>
              <a:spLocks noChangeArrowheads="1"/>
            </p:cNvSpPr>
            <p:nvPr userDrawn="1"/>
          </p:nvSpPr>
          <p:spPr bwMode="auto">
            <a:xfrm>
              <a:off x="598" y="399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0" name="Oval 113"/>
            <p:cNvSpPr>
              <a:spLocks noChangeArrowheads="1"/>
            </p:cNvSpPr>
            <p:nvPr userDrawn="1"/>
          </p:nvSpPr>
          <p:spPr bwMode="auto">
            <a:xfrm>
              <a:off x="575" y="399"/>
              <a:ext cx="762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1" name="Oval 114"/>
            <p:cNvSpPr>
              <a:spLocks noChangeArrowheads="1"/>
            </p:cNvSpPr>
            <p:nvPr userDrawn="1"/>
          </p:nvSpPr>
          <p:spPr bwMode="auto">
            <a:xfrm>
              <a:off x="614" y="414"/>
              <a:ext cx="770" cy="771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2" name="Oval 115"/>
            <p:cNvSpPr>
              <a:spLocks noChangeArrowheads="1"/>
            </p:cNvSpPr>
            <p:nvPr userDrawn="1"/>
          </p:nvSpPr>
          <p:spPr bwMode="auto">
            <a:xfrm>
              <a:off x="590" y="391"/>
              <a:ext cx="763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3" name="Oval 116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4" name="Oval 117"/>
            <p:cNvSpPr>
              <a:spLocks noChangeArrowheads="1"/>
            </p:cNvSpPr>
            <p:nvPr userDrawn="1"/>
          </p:nvSpPr>
          <p:spPr bwMode="auto">
            <a:xfrm>
              <a:off x="637" y="445"/>
              <a:ext cx="693" cy="693"/>
            </a:xfrm>
            <a:prstGeom prst="ellipse">
              <a:avLst/>
            </a:prstGeom>
            <a:noFill/>
            <a:ln w="0">
              <a:solidFill>
                <a:srgbClr val="83725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5" name="Oval 118" descr="face"/>
            <p:cNvSpPr>
              <a:spLocks noChangeArrowheads="1"/>
            </p:cNvSpPr>
            <p:nvPr userDrawn="1"/>
          </p:nvSpPr>
          <p:spPr bwMode="auto">
            <a:xfrm>
              <a:off x="633" y="445"/>
              <a:ext cx="700" cy="701"/>
            </a:xfrm>
            <a:prstGeom prst="ellipse">
              <a:avLst/>
            </a:prstGeom>
            <a:blipFill dpi="0" rotWithShape="1">
              <a:blip r:embed="rId5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6" name="Oval 119"/>
            <p:cNvSpPr>
              <a:spLocks noChangeArrowheads="1"/>
            </p:cNvSpPr>
            <p:nvPr userDrawn="1"/>
          </p:nvSpPr>
          <p:spPr bwMode="auto">
            <a:xfrm>
              <a:off x="637" y="391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7" name="Oval 120"/>
            <p:cNvSpPr>
              <a:spLocks noChangeArrowheads="1"/>
            </p:cNvSpPr>
            <p:nvPr userDrawn="1"/>
          </p:nvSpPr>
          <p:spPr bwMode="auto">
            <a:xfrm>
              <a:off x="544" y="438"/>
              <a:ext cx="770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8" name="Oval 121"/>
            <p:cNvSpPr>
              <a:spLocks noChangeArrowheads="1"/>
            </p:cNvSpPr>
            <p:nvPr userDrawn="1"/>
          </p:nvSpPr>
          <p:spPr bwMode="auto">
            <a:xfrm>
              <a:off x="637" y="438"/>
              <a:ext cx="763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9" name="Oval 122"/>
            <p:cNvSpPr>
              <a:spLocks noChangeArrowheads="1"/>
            </p:cNvSpPr>
            <p:nvPr userDrawn="1"/>
          </p:nvSpPr>
          <p:spPr bwMode="auto">
            <a:xfrm>
              <a:off x="264" y="2002"/>
              <a:ext cx="1213" cy="1205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0" name="Oval 123"/>
            <p:cNvSpPr>
              <a:spLocks noChangeArrowheads="1"/>
            </p:cNvSpPr>
            <p:nvPr userDrawn="1"/>
          </p:nvSpPr>
          <p:spPr bwMode="auto">
            <a:xfrm>
              <a:off x="303" y="2033"/>
              <a:ext cx="1135" cy="1143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1" name="Oval 124"/>
            <p:cNvSpPr>
              <a:spLocks noChangeArrowheads="1"/>
            </p:cNvSpPr>
            <p:nvPr userDrawn="1"/>
          </p:nvSpPr>
          <p:spPr bwMode="auto">
            <a:xfrm>
              <a:off x="248" y="1963"/>
              <a:ext cx="1245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2" name="Oval 125"/>
            <p:cNvSpPr>
              <a:spLocks noChangeArrowheads="1"/>
            </p:cNvSpPr>
            <p:nvPr userDrawn="1"/>
          </p:nvSpPr>
          <p:spPr bwMode="auto">
            <a:xfrm>
              <a:off x="209" y="1963"/>
              <a:ext cx="1237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3" name="Oval 126"/>
            <p:cNvSpPr>
              <a:spLocks noChangeArrowheads="1"/>
            </p:cNvSpPr>
            <p:nvPr userDrawn="1"/>
          </p:nvSpPr>
          <p:spPr bwMode="auto">
            <a:xfrm>
              <a:off x="271" y="1986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4" name="Oval 127"/>
            <p:cNvSpPr>
              <a:spLocks noChangeArrowheads="1"/>
            </p:cNvSpPr>
            <p:nvPr userDrawn="1"/>
          </p:nvSpPr>
          <p:spPr bwMode="auto">
            <a:xfrm>
              <a:off x="232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5" name="Oval 128" descr="new smal workers"/>
            <p:cNvSpPr>
              <a:spLocks noChangeArrowheads="1"/>
            </p:cNvSpPr>
            <p:nvPr userDrawn="1"/>
          </p:nvSpPr>
          <p:spPr bwMode="auto">
            <a:xfrm>
              <a:off x="304" y="2033"/>
              <a:ext cx="1135" cy="1143"/>
            </a:xfrm>
            <a:prstGeom prst="ellipse">
              <a:avLst/>
            </a:prstGeom>
            <a:blipFill dpi="0" rotWithShape="1">
              <a:blip r:embed="rId6">
                <a:lum contrast="12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6" name="Oval 129"/>
            <p:cNvSpPr>
              <a:spLocks noChangeArrowheads="1"/>
            </p:cNvSpPr>
            <p:nvPr userDrawn="1"/>
          </p:nvSpPr>
          <p:spPr bwMode="auto">
            <a:xfrm>
              <a:off x="162" y="2017"/>
              <a:ext cx="1238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7" name="Oval 130"/>
            <p:cNvSpPr>
              <a:spLocks noChangeArrowheads="1"/>
            </p:cNvSpPr>
            <p:nvPr userDrawn="1"/>
          </p:nvSpPr>
          <p:spPr bwMode="auto">
            <a:xfrm>
              <a:off x="310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8" name="Oval 131"/>
            <p:cNvSpPr>
              <a:spLocks noChangeArrowheads="1"/>
            </p:cNvSpPr>
            <p:nvPr userDrawn="1"/>
          </p:nvSpPr>
          <p:spPr bwMode="auto">
            <a:xfrm>
              <a:off x="303" y="2017"/>
              <a:ext cx="1244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9" name="Oval 132"/>
            <p:cNvSpPr>
              <a:spLocks noChangeArrowheads="1"/>
            </p:cNvSpPr>
            <p:nvPr userDrawn="1"/>
          </p:nvSpPr>
          <p:spPr bwMode="auto">
            <a:xfrm>
              <a:off x="614" y="2990"/>
              <a:ext cx="1003" cy="1011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0" name="Oval 133"/>
            <p:cNvSpPr>
              <a:spLocks noChangeArrowheads="1"/>
            </p:cNvSpPr>
            <p:nvPr userDrawn="1"/>
          </p:nvSpPr>
          <p:spPr bwMode="auto">
            <a:xfrm>
              <a:off x="645" y="3021"/>
              <a:ext cx="941" cy="949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1" name="Oval 134"/>
            <p:cNvSpPr>
              <a:spLocks noChangeArrowheads="1"/>
            </p:cNvSpPr>
            <p:nvPr userDrawn="1"/>
          </p:nvSpPr>
          <p:spPr bwMode="auto">
            <a:xfrm>
              <a:off x="598" y="2959"/>
              <a:ext cx="1035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2" name="Oval 135"/>
            <p:cNvSpPr>
              <a:spLocks noChangeArrowheads="1"/>
            </p:cNvSpPr>
            <p:nvPr userDrawn="1"/>
          </p:nvSpPr>
          <p:spPr bwMode="auto">
            <a:xfrm>
              <a:off x="567" y="2959"/>
              <a:ext cx="1027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3" name="Oval 136"/>
            <p:cNvSpPr>
              <a:spLocks noChangeArrowheads="1"/>
            </p:cNvSpPr>
            <p:nvPr userDrawn="1"/>
          </p:nvSpPr>
          <p:spPr bwMode="auto">
            <a:xfrm>
              <a:off x="622" y="2982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4" name="Oval 137"/>
            <p:cNvSpPr>
              <a:spLocks noChangeArrowheads="1"/>
            </p:cNvSpPr>
            <p:nvPr userDrawn="1"/>
          </p:nvSpPr>
          <p:spPr bwMode="auto">
            <a:xfrm>
              <a:off x="583" y="2951"/>
              <a:ext cx="1034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5" name="Oval 138" descr="boom"/>
            <p:cNvSpPr>
              <a:spLocks noChangeArrowheads="1"/>
            </p:cNvSpPr>
            <p:nvPr userDrawn="1"/>
          </p:nvSpPr>
          <p:spPr bwMode="auto">
            <a:xfrm>
              <a:off x="638" y="3018"/>
              <a:ext cx="949" cy="957"/>
            </a:xfrm>
            <a:prstGeom prst="ellipse">
              <a:avLst/>
            </a:prstGeom>
            <a:blipFill dpi="0" rotWithShape="1">
              <a:blip r:embed="rId7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6" name="Oval 139"/>
            <p:cNvSpPr>
              <a:spLocks noChangeArrowheads="1"/>
            </p:cNvSpPr>
            <p:nvPr userDrawn="1"/>
          </p:nvSpPr>
          <p:spPr bwMode="auto">
            <a:xfrm>
              <a:off x="528" y="3005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7" name="Oval 140"/>
            <p:cNvSpPr>
              <a:spLocks noChangeArrowheads="1"/>
            </p:cNvSpPr>
            <p:nvPr userDrawn="1"/>
          </p:nvSpPr>
          <p:spPr bwMode="auto">
            <a:xfrm>
              <a:off x="645" y="3005"/>
              <a:ext cx="1035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8" name="Oval 141"/>
            <p:cNvSpPr>
              <a:spLocks noChangeArrowheads="1"/>
            </p:cNvSpPr>
            <p:nvPr userDrawn="1"/>
          </p:nvSpPr>
          <p:spPr bwMode="auto">
            <a:xfrm>
              <a:off x="653" y="2951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19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59114" y="3271850"/>
            <a:ext cx="5545137" cy="676275"/>
          </a:xfrm>
        </p:spPr>
        <p:txBody>
          <a:bodyPr anchor="b"/>
          <a:lstStyle>
            <a:lvl1pPr>
              <a:defRPr>
                <a:solidFill>
                  <a:srgbClr val="003896"/>
                </a:solidFill>
              </a:defRPr>
            </a:lvl1pPr>
          </a:lstStyle>
          <a:p>
            <a:pPr lvl="0"/>
            <a:r>
              <a:rPr lang="en-ZA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59114" y="4092576"/>
            <a:ext cx="5545137" cy="222091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83725B"/>
                </a:solidFill>
              </a:defRPr>
            </a:lvl1pPr>
          </a:lstStyle>
          <a:p>
            <a:pPr lvl="0"/>
            <a:r>
              <a:rPr lang="en-ZA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3379564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7F976-1C87-497A-AD7B-6C9B24C8810F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0" y="6453189"/>
            <a:ext cx="2879725" cy="268287"/>
          </a:xfrm>
          <a:prstGeom prst="rect">
            <a:avLst/>
          </a:prstGeom>
        </p:spPr>
        <p:txBody>
          <a:bodyPr lIns="91308" tIns="45660" rIns="91308" bIns="4566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70F2E-02B8-481B-999C-AAB9F54041A8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29083814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540" indent="0">
              <a:buNone/>
              <a:defRPr sz="1800"/>
            </a:lvl2pPr>
            <a:lvl3pPr marL="913080" indent="0">
              <a:buNone/>
              <a:defRPr sz="1600"/>
            </a:lvl3pPr>
            <a:lvl4pPr marL="1369621" indent="0">
              <a:buNone/>
              <a:defRPr sz="1400"/>
            </a:lvl4pPr>
            <a:lvl5pPr marL="1826163" indent="0">
              <a:buNone/>
              <a:defRPr sz="1400"/>
            </a:lvl5pPr>
            <a:lvl6pPr marL="2282709" indent="0">
              <a:buNone/>
              <a:defRPr sz="1400"/>
            </a:lvl6pPr>
            <a:lvl7pPr marL="2739252" indent="0">
              <a:buNone/>
              <a:defRPr sz="1400"/>
            </a:lvl7pPr>
            <a:lvl8pPr marL="3195794" indent="0">
              <a:buNone/>
              <a:defRPr sz="1400"/>
            </a:lvl8pPr>
            <a:lvl9pPr marL="365233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F886F-8DC1-452C-B349-01AFCD4FF5EC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0" y="6453189"/>
            <a:ext cx="2879725" cy="268287"/>
          </a:xfrm>
          <a:prstGeom prst="rect">
            <a:avLst/>
          </a:prstGeom>
        </p:spPr>
        <p:txBody>
          <a:bodyPr lIns="91308" tIns="45660" rIns="91308" bIns="4566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226B22-E54D-4DDB-966E-417963F97D78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591502413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436692"/>
            <a:ext cx="4113212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6" y="1436692"/>
            <a:ext cx="41132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EAAD7-29FB-4646-9AC2-DE778E4ED2AC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94716971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436692"/>
            <a:ext cx="4113212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6" y="1436692"/>
            <a:ext cx="41132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403DE-46BD-4591-9204-C918A4E02C97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50" y="6453189"/>
            <a:ext cx="2879725" cy="268287"/>
          </a:xfrm>
          <a:prstGeom prst="rect">
            <a:avLst/>
          </a:prstGeom>
        </p:spPr>
        <p:txBody>
          <a:bodyPr lIns="91308" tIns="45660" rIns="91308" bIns="4566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C33495-FC16-420A-8705-2BFF00CD57E0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599725599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40" indent="0">
              <a:buNone/>
              <a:defRPr sz="2000" b="1"/>
            </a:lvl2pPr>
            <a:lvl3pPr marL="913080" indent="0">
              <a:buNone/>
              <a:defRPr sz="1800" b="1"/>
            </a:lvl3pPr>
            <a:lvl4pPr marL="1369621" indent="0">
              <a:buNone/>
              <a:defRPr sz="1600" b="1"/>
            </a:lvl4pPr>
            <a:lvl5pPr marL="1826163" indent="0">
              <a:buNone/>
              <a:defRPr sz="1600" b="1"/>
            </a:lvl5pPr>
            <a:lvl6pPr marL="2282709" indent="0">
              <a:buNone/>
              <a:defRPr sz="1600" b="1"/>
            </a:lvl6pPr>
            <a:lvl7pPr marL="2739252" indent="0">
              <a:buNone/>
              <a:defRPr sz="1600" b="1"/>
            </a:lvl7pPr>
            <a:lvl8pPr marL="3195794" indent="0">
              <a:buNone/>
              <a:defRPr sz="1600" b="1"/>
            </a:lvl8pPr>
            <a:lvl9pPr marL="365233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40" indent="0">
              <a:buNone/>
              <a:defRPr sz="2000" b="1"/>
            </a:lvl2pPr>
            <a:lvl3pPr marL="913080" indent="0">
              <a:buNone/>
              <a:defRPr sz="1800" b="1"/>
            </a:lvl3pPr>
            <a:lvl4pPr marL="1369621" indent="0">
              <a:buNone/>
              <a:defRPr sz="1600" b="1"/>
            </a:lvl4pPr>
            <a:lvl5pPr marL="1826163" indent="0">
              <a:buNone/>
              <a:defRPr sz="1600" b="1"/>
            </a:lvl5pPr>
            <a:lvl6pPr marL="2282709" indent="0">
              <a:buNone/>
              <a:defRPr sz="1600" b="1"/>
            </a:lvl6pPr>
            <a:lvl7pPr marL="2739252" indent="0">
              <a:buNone/>
              <a:defRPr sz="1600" b="1"/>
            </a:lvl7pPr>
            <a:lvl8pPr marL="3195794" indent="0">
              <a:buNone/>
              <a:defRPr sz="1600" b="1"/>
            </a:lvl8pPr>
            <a:lvl9pPr marL="365233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3E149-3D86-4870-B175-8EE2DE286410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32150" y="6453189"/>
            <a:ext cx="2879725" cy="268287"/>
          </a:xfrm>
          <a:prstGeom prst="rect">
            <a:avLst/>
          </a:prstGeom>
        </p:spPr>
        <p:txBody>
          <a:bodyPr lIns="91308" tIns="45660" rIns="91308" bIns="4566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FC9EFB-05D6-4A16-93E4-4A33AE2932FA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114550726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2CD66-63CA-4439-89C0-35B807B69759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2150" y="6453189"/>
            <a:ext cx="2879725" cy="268287"/>
          </a:xfrm>
          <a:prstGeom prst="rect">
            <a:avLst/>
          </a:prstGeom>
        </p:spPr>
        <p:txBody>
          <a:bodyPr lIns="91308" tIns="45660" rIns="91308" bIns="4566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D9B40-CE77-4A24-B752-E34B48C921FD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016843764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A9465-0AE7-4783-95F6-5C679B5C6565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32150" y="6453189"/>
            <a:ext cx="2879725" cy="268287"/>
          </a:xfrm>
          <a:prstGeom prst="rect">
            <a:avLst/>
          </a:prstGeom>
        </p:spPr>
        <p:txBody>
          <a:bodyPr lIns="91308" tIns="45660" rIns="91308" bIns="4566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D35956-CBB6-4788-8214-9FA2E6837404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663080193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540" indent="0">
              <a:buNone/>
              <a:defRPr sz="1200"/>
            </a:lvl2pPr>
            <a:lvl3pPr marL="913080" indent="0">
              <a:buNone/>
              <a:defRPr sz="1000"/>
            </a:lvl3pPr>
            <a:lvl4pPr marL="1369621" indent="0">
              <a:buNone/>
              <a:defRPr sz="900"/>
            </a:lvl4pPr>
            <a:lvl5pPr marL="1826163" indent="0">
              <a:buNone/>
              <a:defRPr sz="900"/>
            </a:lvl5pPr>
            <a:lvl6pPr marL="2282709" indent="0">
              <a:buNone/>
              <a:defRPr sz="900"/>
            </a:lvl6pPr>
            <a:lvl7pPr marL="2739252" indent="0">
              <a:buNone/>
              <a:defRPr sz="900"/>
            </a:lvl7pPr>
            <a:lvl8pPr marL="3195794" indent="0">
              <a:buNone/>
              <a:defRPr sz="900"/>
            </a:lvl8pPr>
            <a:lvl9pPr marL="365233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6F503-C8C9-4934-809F-508A39E12AA9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50" y="6453189"/>
            <a:ext cx="2879725" cy="268287"/>
          </a:xfrm>
          <a:prstGeom prst="rect">
            <a:avLst/>
          </a:prstGeom>
        </p:spPr>
        <p:txBody>
          <a:bodyPr lIns="91308" tIns="45660" rIns="91308" bIns="4566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7B1BD9-6F9D-4FB1-A3DE-1F0DEE822E4D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139615720"/>
      </p:ext>
    </p:extLst>
  </p:cSld>
  <p:clrMapOvr>
    <a:masterClrMapping/>
  </p:clrMapOvr>
  <p:transition spd="slow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540" indent="0">
              <a:buNone/>
              <a:defRPr sz="2800"/>
            </a:lvl2pPr>
            <a:lvl3pPr marL="913080" indent="0">
              <a:buNone/>
              <a:defRPr sz="2400"/>
            </a:lvl3pPr>
            <a:lvl4pPr marL="1369621" indent="0">
              <a:buNone/>
              <a:defRPr sz="2000"/>
            </a:lvl4pPr>
            <a:lvl5pPr marL="1826163" indent="0">
              <a:buNone/>
              <a:defRPr sz="2000"/>
            </a:lvl5pPr>
            <a:lvl6pPr marL="2282709" indent="0">
              <a:buNone/>
              <a:defRPr sz="2000"/>
            </a:lvl6pPr>
            <a:lvl7pPr marL="2739252" indent="0">
              <a:buNone/>
              <a:defRPr sz="2000"/>
            </a:lvl7pPr>
            <a:lvl8pPr marL="3195794" indent="0">
              <a:buNone/>
              <a:defRPr sz="2000"/>
            </a:lvl8pPr>
            <a:lvl9pPr marL="3652337" indent="0">
              <a:buNone/>
              <a:defRPr sz="2000"/>
            </a:lvl9pPr>
          </a:lstStyle>
          <a:p>
            <a:pPr lvl="0"/>
            <a:endParaRPr lang="en-Z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540" indent="0">
              <a:buNone/>
              <a:defRPr sz="1200"/>
            </a:lvl2pPr>
            <a:lvl3pPr marL="913080" indent="0">
              <a:buNone/>
              <a:defRPr sz="1000"/>
            </a:lvl3pPr>
            <a:lvl4pPr marL="1369621" indent="0">
              <a:buNone/>
              <a:defRPr sz="900"/>
            </a:lvl4pPr>
            <a:lvl5pPr marL="1826163" indent="0">
              <a:buNone/>
              <a:defRPr sz="900"/>
            </a:lvl5pPr>
            <a:lvl6pPr marL="2282709" indent="0">
              <a:buNone/>
              <a:defRPr sz="900"/>
            </a:lvl6pPr>
            <a:lvl7pPr marL="2739252" indent="0">
              <a:buNone/>
              <a:defRPr sz="900"/>
            </a:lvl7pPr>
            <a:lvl8pPr marL="3195794" indent="0">
              <a:buNone/>
              <a:defRPr sz="900"/>
            </a:lvl8pPr>
            <a:lvl9pPr marL="365233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25935-738D-4E14-908A-33B6518A3291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50" y="6453189"/>
            <a:ext cx="2879725" cy="268287"/>
          </a:xfrm>
          <a:prstGeom prst="rect">
            <a:avLst/>
          </a:prstGeom>
        </p:spPr>
        <p:txBody>
          <a:bodyPr lIns="91308" tIns="45660" rIns="91308" bIns="4566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C3FFD4-0CCB-4FB3-A85D-7C6058CF7207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953829993"/>
      </p:ext>
    </p:extLst>
  </p:cSld>
  <p:clrMapOvr>
    <a:masterClrMapping/>
  </p:clrMapOvr>
  <p:transition spd="slow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B4374-4970-440A-AF9B-4A31287CF718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0" y="6453189"/>
            <a:ext cx="2879725" cy="268287"/>
          </a:xfrm>
          <a:prstGeom prst="rect">
            <a:avLst/>
          </a:prstGeom>
        </p:spPr>
        <p:txBody>
          <a:bodyPr lIns="91308" tIns="45660" rIns="91308" bIns="4566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4745B5-41E7-4D71-A78A-EF58B0A9AAA2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498168434"/>
      </p:ext>
    </p:extLst>
  </p:cSld>
  <p:clrMapOvr>
    <a:masterClrMapping/>
  </p:clrMapOvr>
  <p:transition spd="slow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1476" y="166692"/>
            <a:ext cx="2093913" cy="6315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6563" y="166692"/>
            <a:ext cx="6132512" cy="6315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80C62-741F-4144-80C4-3C29EE75F50B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50" y="6453189"/>
            <a:ext cx="2879725" cy="268287"/>
          </a:xfrm>
          <a:prstGeom prst="rect">
            <a:avLst/>
          </a:prstGeom>
        </p:spPr>
        <p:txBody>
          <a:bodyPr lIns="91308" tIns="45660" rIns="91308" bIns="4566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6690FD-725B-4F61-BF2F-BDA79E4B5881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96030742"/>
      </p:ext>
    </p:extLst>
  </p:cSld>
  <p:clrMapOvr>
    <a:masterClrMapping/>
  </p:clrMapOvr>
  <p:transition spd="slow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36572" y="166692"/>
            <a:ext cx="8378825" cy="6315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0A74C-D8C5-4B35-A55E-CCC0585CF22A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51276" y="6453189"/>
            <a:ext cx="1008063" cy="268287"/>
          </a:xfrm>
        </p:spPr>
        <p:txBody>
          <a:bodyPr/>
          <a:lstStyle>
            <a:lvl1pPr>
              <a:defRPr/>
            </a:lvl1pPr>
          </a:lstStyle>
          <a:p>
            <a:fld id="{8C972413-27EA-4927-9A9D-27CF2262D764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785765238"/>
      </p:ext>
    </p:extLst>
  </p:cSld>
  <p:clrMapOvr>
    <a:masterClrMapping/>
  </p:clrMapOvr>
  <p:transition spd="slow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0"/>
          <p:cNvGrpSpPr>
            <a:grpSpLocks/>
          </p:cNvGrpSpPr>
          <p:nvPr userDrawn="1"/>
        </p:nvGrpSpPr>
        <p:grpSpPr bwMode="auto">
          <a:xfrm>
            <a:off x="-4762" y="0"/>
            <a:ext cx="9148763" cy="6858000"/>
            <a:chOff x="-3" y="0"/>
            <a:chExt cx="5763" cy="4320"/>
          </a:xfrm>
        </p:grpSpPr>
        <p:pic>
          <p:nvPicPr>
            <p:cNvPr id="5" name="Picture 148" descr="logo small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" y="326"/>
              <a:ext cx="13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91"/>
            <p:cNvSpPr>
              <a:spLocks noChangeArrowheads="1"/>
            </p:cNvSpPr>
            <p:nvPr userDrawn="1"/>
          </p:nvSpPr>
          <p:spPr bwMode="auto">
            <a:xfrm>
              <a:off x="-3" y="0"/>
              <a:ext cx="5763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pic>
          <p:nvPicPr>
            <p:cNvPr id="7" name="Picture 23" descr="d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" y="0"/>
              <a:ext cx="115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101"/>
            <p:cNvSpPr>
              <a:spLocks noChangeArrowheads="1"/>
            </p:cNvSpPr>
            <p:nvPr userDrawn="1"/>
          </p:nvSpPr>
          <p:spPr bwMode="auto">
            <a:xfrm>
              <a:off x="232" y="819"/>
              <a:ext cx="1448" cy="14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9" name="Oval 102" descr="coolers"/>
            <p:cNvSpPr>
              <a:spLocks noChangeArrowheads="1"/>
            </p:cNvSpPr>
            <p:nvPr userDrawn="1"/>
          </p:nvSpPr>
          <p:spPr bwMode="auto">
            <a:xfrm>
              <a:off x="275" y="858"/>
              <a:ext cx="1362" cy="1369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0" name="Oval 103"/>
            <p:cNvSpPr>
              <a:spLocks noChangeArrowheads="1"/>
            </p:cNvSpPr>
            <p:nvPr userDrawn="1"/>
          </p:nvSpPr>
          <p:spPr bwMode="auto">
            <a:xfrm>
              <a:off x="217" y="772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1" name="Oval 104"/>
            <p:cNvSpPr>
              <a:spLocks noChangeArrowheads="1"/>
            </p:cNvSpPr>
            <p:nvPr userDrawn="1"/>
          </p:nvSpPr>
          <p:spPr bwMode="auto">
            <a:xfrm>
              <a:off x="162" y="772"/>
              <a:ext cx="1487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2" name="Oval 105"/>
            <p:cNvSpPr>
              <a:spLocks noChangeArrowheads="1"/>
            </p:cNvSpPr>
            <p:nvPr userDrawn="1"/>
          </p:nvSpPr>
          <p:spPr bwMode="auto">
            <a:xfrm>
              <a:off x="240" y="803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3" name="Oval 106"/>
            <p:cNvSpPr>
              <a:spLocks noChangeArrowheads="1"/>
            </p:cNvSpPr>
            <p:nvPr userDrawn="1"/>
          </p:nvSpPr>
          <p:spPr bwMode="auto">
            <a:xfrm>
              <a:off x="194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4" name="Oval 107"/>
            <p:cNvSpPr>
              <a:spLocks noChangeArrowheads="1"/>
            </p:cNvSpPr>
            <p:nvPr userDrawn="1"/>
          </p:nvSpPr>
          <p:spPr bwMode="auto">
            <a:xfrm>
              <a:off x="279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5" name="Oval 108"/>
            <p:cNvSpPr>
              <a:spLocks noChangeArrowheads="1"/>
            </p:cNvSpPr>
            <p:nvPr userDrawn="1"/>
          </p:nvSpPr>
          <p:spPr bwMode="auto">
            <a:xfrm>
              <a:off x="108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6" name="Oval 109"/>
            <p:cNvSpPr>
              <a:spLocks noChangeArrowheads="1"/>
            </p:cNvSpPr>
            <p:nvPr userDrawn="1"/>
          </p:nvSpPr>
          <p:spPr bwMode="auto">
            <a:xfrm>
              <a:off x="287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7" name="Oval 110"/>
            <p:cNvSpPr>
              <a:spLocks noChangeArrowheads="1"/>
            </p:cNvSpPr>
            <p:nvPr userDrawn="1"/>
          </p:nvSpPr>
          <p:spPr bwMode="auto">
            <a:xfrm>
              <a:off x="614" y="422"/>
              <a:ext cx="739" cy="7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8" name="Oval 111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C7F6D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9" name="Oval 112"/>
            <p:cNvSpPr>
              <a:spLocks noChangeArrowheads="1"/>
            </p:cNvSpPr>
            <p:nvPr userDrawn="1"/>
          </p:nvSpPr>
          <p:spPr bwMode="auto">
            <a:xfrm>
              <a:off x="598" y="399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0" name="Oval 113"/>
            <p:cNvSpPr>
              <a:spLocks noChangeArrowheads="1"/>
            </p:cNvSpPr>
            <p:nvPr userDrawn="1"/>
          </p:nvSpPr>
          <p:spPr bwMode="auto">
            <a:xfrm>
              <a:off x="575" y="399"/>
              <a:ext cx="762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1" name="Oval 114"/>
            <p:cNvSpPr>
              <a:spLocks noChangeArrowheads="1"/>
            </p:cNvSpPr>
            <p:nvPr userDrawn="1"/>
          </p:nvSpPr>
          <p:spPr bwMode="auto">
            <a:xfrm>
              <a:off x="614" y="414"/>
              <a:ext cx="770" cy="771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2" name="Oval 115"/>
            <p:cNvSpPr>
              <a:spLocks noChangeArrowheads="1"/>
            </p:cNvSpPr>
            <p:nvPr userDrawn="1"/>
          </p:nvSpPr>
          <p:spPr bwMode="auto">
            <a:xfrm>
              <a:off x="590" y="391"/>
              <a:ext cx="763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3" name="Oval 116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4" name="Oval 117"/>
            <p:cNvSpPr>
              <a:spLocks noChangeArrowheads="1"/>
            </p:cNvSpPr>
            <p:nvPr userDrawn="1"/>
          </p:nvSpPr>
          <p:spPr bwMode="auto">
            <a:xfrm>
              <a:off x="637" y="445"/>
              <a:ext cx="693" cy="693"/>
            </a:xfrm>
            <a:prstGeom prst="ellipse">
              <a:avLst/>
            </a:prstGeom>
            <a:noFill/>
            <a:ln w="0">
              <a:solidFill>
                <a:srgbClr val="83725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5" name="Oval 118" descr="face"/>
            <p:cNvSpPr>
              <a:spLocks noChangeArrowheads="1"/>
            </p:cNvSpPr>
            <p:nvPr userDrawn="1"/>
          </p:nvSpPr>
          <p:spPr bwMode="auto">
            <a:xfrm>
              <a:off x="633" y="445"/>
              <a:ext cx="700" cy="701"/>
            </a:xfrm>
            <a:prstGeom prst="ellipse">
              <a:avLst/>
            </a:prstGeom>
            <a:blipFill dpi="0" rotWithShape="1">
              <a:blip r:embed="rId5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6" name="Oval 119"/>
            <p:cNvSpPr>
              <a:spLocks noChangeArrowheads="1"/>
            </p:cNvSpPr>
            <p:nvPr userDrawn="1"/>
          </p:nvSpPr>
          <p:spPr bwMode="auto">
            <a:xfrm>
              <a:off x="637" y="391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7" name="Oval 120"/>
            <p:cNvSpPr>
              <a:spLocks noChangeArrowheads="1"/>
            </p:cNvSpPr>
            <p:nvPr userDrawn="1"/>
          </p:nvSpPr>
          <p:spPr bwMode="auto">
            <a:xfrm>
              <a:off x="544" y="438"/>
              <a:ext cx="770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8" name="Oval 121"/>
            <p:cNvSpPr>
              <a:spLocks noChangeArrowheads="1"/>
            </p:cNvSpPr>
            <p:nvPr userDrawn="1"/>
          </p:nvSpPr>
          <p:spPr bwMode="auto">
            <a:xfrm>
              <a:off x="637" y="438"/>
              <a:ext cx="763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9" name="Oval 122"/>
            <p:cNvSpPr>
              <a:spLocks noChangeArrowheads="1"/>
            </p:cNvSpPr>
            <p:nvPr userDrawn="1"/>
          </p:nvSpPr>
          <p:spPr bwMode="auto">
            <a:xfrm>
              <a:off x="264" y="2002"/>
              <a:ext cx="1213" cy="1205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0" name="Oval 123"/>
            <p:cNvSpPr>
              <a:spLocks noChangeArrowheads="1"/>
            </p:cNvSpPr>
            <p:nvPr userDrawn="1"/>
          </p:nvSpPr>
          <p:spPr bwMode="auto">
            <a:xfrm>
              <a:off x="303" y="2033"/>
              <a:ext cx="1135" cy="1143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1" name="Oval 124"/>
            <p:cNvSpPr>
              <a:spLocks noChangeArrowheads="1"/>
            </p:cNvSpPr>
            <p:nvPr userDrawn="1"/>
          </p:nvSpPr>
          <p:spPr bwMode="auto">
            <a:xfrm>
              <a:off x="248" y="1963"/>
              <a:ext cx="1245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2" name="Oval 125"/>
            <p:cNvSpPr>
              <a:spLocks noChangeArrowheads="1"/>
            </p:cNvSpPr>
            <p:nvPr userDrawn="1"/>
          </p:nvSpPr>
          <p:spPr bwMode="auto">
            <a:xfrm>
              <a:off x="209" y="1963"/>
              <a:ext cx="1237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3" name="Oval 126"/>
            <p:cNvSpPr>
              <a:spLocks noChangeArrowheads="1"/>
            </p:cNvSpPr>
            <p:nvPr userDrawn="1"/>
          </p:nvSpPr>
          <p:spPr bwMode="auto">
            <a:xfrm>
              <a:off x="271" y="1986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4" name="Oval 127"/>
            <p:cNvSpPr>
              <a:spLocks noChangeArrowheads="1"/>
            </p:cNvSpPr>
            <p:nvPr userDrawn="1"/>
          </p:nvSpPr>
          <p:spPr bwMode="auto">
            <a:xfrm>
              <a:off x="232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5" name="Oval 128" descr="new smal workers"/>
            <p:cNvSpPr>
              <a:spLocks noChangeArrowheads="1"/>
            </p:cNvSpPr>
            <p:nvPr userDrawn="1"/>
          </p:nvSpPr>
          <p:spPr bwMode="auto">
            <a:xfrm>
              <a:off x="304" y="2033"/>
              <a:ext cx="1135" cy="1143"/>
            </a:xfrm>
            <a:prstGeom prst="ellipse">
              <a:avLst/>
            </a:prstGeom>
            <a:blipFill dpi="0" rotWithShape="1">
              <a:blip r:embed="rId6">
                <a:lum contrast="12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6" name="Oval 129"/>
            <p:cNvSpPr>
              <a:spLocks noChangeArrowheads="1"/>
            </p:cNvSpPr>
            <p:nvPr userDrawn="1"/>
          </p:nvSpPr>
          <p:spPr bwMode="auto">
            <a:xfrm>
              <a:off x="162" y="2017"/>
              <a:ext cx="1238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7" name="Oval 130"/>
            <p:cNvSpPr>
              <a:spLocks noChangeArrowheads="1"/>
            </p:cNvSpPr>
            <p:nvPr userDrawn="1"/>
          </p:nvSpPr>
          <p:spPr bwMode="auto">
            <a:xfrm>
              <a:off x="310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8" name="Oval 131"/>
            <p:cNvSpPr>
              <a:spLocks noChangeArrowheads="1"/>
            </p:cNvSpPr>
            <p:nvPr userDrawn="1"/>
          </p:nvSpPr>
          <p:spPr bwMode="auto">
            <a:xfrm>
              <a:off x="303" y="2017"/>
              <a:ext cx="1244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9" name="Oval 132"/>
            <p:cNvSpPr>
              <a:spLocks noChangeArrowheads="1"/>
            </p:cNvSpPr>
            <p:nvPr userDrawn="1"/>
          </p:nvSpPr>
          <p:spPr bwMode="auto">
            <a:xfrm>
              <a:off x="614" y="2990"/>
              <a:ext cx="1003" cy="1011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0" name="Oval 133"/>
            <p:cNvSpPr>
              <a:spLocks noChangeArrowheads="1"/>
            </p:cNvSpPr>
            <p:nvPr userDrawn="1"/>
          </p:nvSpPr>
          <p:spPr bwMode="auto">
            <a:xfrm>
              <a:off x="645" y="3021"/>
              <a:ext cx="941" cy="949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1" name="Oval 134"/>
            <p:cNvSpPr>
              <a:spLocks noChangeArrowheads="1"/>
            </p:cNvSpPr>
            <p:nvPr userDrawn="1"/>
          </p:nvSpPr>
          <p:spPr bwMode="auto">
            <a:xfrm>
              <a:off x="598" y="2959"/>
              <a:ext cx="1035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2" name="Oval 135"/>
            <p:cNvSpPr>
              <a:spLocks noChangeArrowheads="1"/>
            </p:cNvSpPr>
            <p:nvPr userDrawn="1"/>
          </p:nvSpPr>
          <p:spPr bwMode="auto">
            <a:xfrm>
              <a:off x="567" y="2959"/>
              <a:ext cx="1027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3" name="Oval 136"/>
            <p:cNvSpPr>
              <a:spLocks noChangeArrowheads="1"/>
            </p:cNvSpPr>
            <p:nvPr userDrawn="1"/>
          </p:nvSpPr>
          <p:spPr bwMode="auto">
            <a:xfrm>
              <a:off x="622" y="2982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4" name="Oval 137"/>
            <p:cNvSpPr>
              <a:spLocks noChangeArrowheads="1"/>
            </p:cNvSpPr>
            <p:nvPr userDrawn="1"/>
          </p:nvSpPr>
          <p:spPr bwMode="auto">
            <a:xfrm>
              <a:off x="583" y="2951"/>
              <a:ext cx="1034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5" name="Oval 138" descr="boom"/>
            <p:cNvSpPr>
              <a:spLocks noChangeArrowheads="1"/>
            </p:cNvSpPr>
            <p:nvPr userDrawn="1"/>
          </p:nvSpPr>
          <p:spPr bwMode="auto">
            <a:xfrm>
              <a:off x="638" y="3018"/>
              <a:ext cx="949" cy="957"/>
            </a:xfrm>
            <a:prstGeom prst="ellipse">
              <a:avLst/>
            </a:prstGeom>
            <a:blipFill dpi="0" rotWithShape="1">
              <a:blip r:embed="rId7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6" name="Oval 139"/>
            <p:cNvSpPr>
              <a:spLocks noChangeArrowheads="1"/>
            </p:cNvSpPr>
            <p:nvPr userDrawn="1"/>
          </p:nvSpPr>
          <p:spPr bwMode="auto">
            <a:xfrm>
              <a:off x="528" y="3005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7" name="Oval 140"/>
            <p:cNvSpPr>
              <a:spLocks noChangeArrowheads="1"/>
            </p:cNvSpPr>
            <p:nvPr userDrawn="1"/>
          </p:nvSpPr>
          <p:spPr bwMode="auto">
            <a:xfrm>
              <a:off x="645" y="3005"/>
              <a:ext cx="1035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8" name="Oval 141"/>
            <p:cNvSpPr>
              <a:spLocks noChangeArrowheads="1"/>
            </p:cNvSpPr>
            <p:nvPr userDrawn="1"/>
          </p:nvSpPr>
          <p:spPr bwMode="auto">
            <a:xfrm>
              <a:off x="653" y="2951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374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59114" y="3271845"/>
            <a:ext cx="5545137" cy="676275"/>
          </a:xfrm>
        </p:spPr>
        <p:txBody>
          <a:bodyPr anchor="b"/>
          <a:lstStyle>
            <a:lvl1pPr>
              <a:defRPr>
                <a:solidFill>
                  <a:srgbClr val="003896"/>
                </a:solidFill>
              </a:defRPr>
            </a:lvl1pPr>
          </a:lstStyle>
          <a:p>
            <a:pPr lvl="0"/>
            <a:r>
              <a:rPr lang="en-ZA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59114" y="4092576"/>
            <a:ext cx="5545137" cy="222091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83725B"/>
                </a:solidFill>
              </a:defRPr>
            </a:lvl1pPr>
          </a:lstStyle>
          <a:p>
            <a:pPr lvl="0"/>
            <a:r>
              <a:rPr lang="en-ZA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14014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30" indent="0">
              <a:buNone/>
              <a:defRPr sz="2000" b="1"/>
            </a:lvl2pPr>
            <a:lvl3pPr marL="912860" indent="0">
              <a:buNone/>
              <a:defRPr sz="1800" b="1"/>
            </a:lvl3pPr>
            <a:lvl4pPr marL="1369291" indent="0">
              <a:buNone/>
              <a:defRPr sz="1600" b="1"/>
            </a:lvl4pPr>
            <a:lvl5pPr marL="1825725" indent="0">
              <a:buNone/>
              <a:defRPr sz="1600" b="1"/>
            </a:lvl5pPr>
            <a:lvl6pPr marL="2282161" indent="0">
              <a:buNone/>
              <a:defRPr sz="1600" b="1"/>
            </a:lvl6pPr>
            <a:lvl7pPr marL="2738594" indent="0">
              <a:buNone/>
              <a:defRPr sz="1600" b="1"/>
            </a:lvl7pPr>
            <a:lvl8pPr marL="3195027" indent="0">
              <a:buNone/>
              <a:defRPr sz="1600" b="1"/>
            </a:lvl8pPr>
            <a:lvl9pPr marL="36514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30" indent="0">
              <a:buNone/>
              <a:defRPr sz="2000" b="1"/>
            </a:lvl2pPr>
            <a:lvl3pPr marL="912860" indent="0">
              <a:buNone/>
              <a:defRPr sz="1800" b="1"/>
            </a:lvl3pPr>
            <a:lvl4pPr marL="1369291" indent="0">
              <a:buNone/>
              <a:defRPr sz="1600" b="1"/>
            </a:lvl4pPr>
            <a:lvl5pPr marL="1825725" indent="0">
              <a:buNone/>
              <a:defRPr sz="1600" b="1"/>
            </a:lvl5pPr>
            <a:lvl6pPr marL="2282161" indent="0">
              <a:buNone/>
              <a:defRPr sz="1600" b="1"/>
            </a:lvl6pPr>
            <a:lvl7pPr marL="2738594" indent="0">
              <a:buNone/>
              <a:defRPr sz="1600" b="1"/>
            </a:lvl7pPr>
            <a:lvl8pPr marL="3195027" indent="0">
              <a:buNone/>
              <a:defRPr sz="1600" b="1"/>
            </a:lvl8pPr>
            <a:lvl9pPr marL="36514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A53C2-2B6D-4628-968D-6E649B8BF093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424162"/>
      </p:ext>
    </p:extLst>
  </p:cSld>
  <p:clrMapOvr>
    <a:masterClrMapping/>
  </p:clrMapOvr>
  <p:transition spd="slow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7F976-1C87-497A-AD7B-6C9B24C8810F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45" y="6453189"/>
            <a:ext cx="2879725" cy="268287"/>
          </a:xfrm>
          <a:prstGeom prst="rect">
            <a:avLst/>
          </a:prstGeom>
        </p:spPr>
        <p:txBody>
          <a:bodyPr lIns="91363" tIns="45685" rIns="91363" bIns="4568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70F2E-02B8-481B-999C-AAB9F54041A8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287099966"/>
      </p:ext>
    </p:extLst>
  </p:cSld>
  <p:clrMapOvr>
    <a:masterClrMapping/>
  </p:clrMapOvr>
  <p:transition spd="slow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15" indent="0">
              <a:buNone/>
              <a:defRPr sz="1800"/>
            </a:lvl2pPr>
            <a:lvl3pPr marL="913630" indent="0">
              <a:buNone/>
              <a:defRPr sz="1600"/>
            </a:lvl3pPr>
            <a:lvl4pPr marL="1370446" indent="0">
              <a:buNone/>
              <a:defRPr sz="1400"/>
            </a:lvl4pPr>
            <a:lvl5pPr marL="1827261" indent="0">
              <a:buNone/>
              <a:defRPr sz="1400"/>
            </a:lvl5pPr>
            <a:lvl6pPr marL="2284079" indent="0">
              <a:buNone/>
              <a:defRPr sz="1400"/>
            </a:lvl6pPr>
            <a:lvl7pPr marL="2740897" indent="0">
              <a:buNone/>
              <a:defRPr sz="1400"/>
            </a:lvl7pPr>
            <a:lvl8pPr marL="3197712" indent="0">
              <a:buNone/>
              <a:defRPr sz="1400"/>
            </a:lvl8pPr>
            <a:lvl9pPr marL="365452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F886F-8DC1-452C-B349-01AFCD4FF5EC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45" y="6453189"/>
            <a:ext cx="2879725" cy="268287"/>
          </a:xfrm>
          <a:prstGeom prst="rect">
            <a:avLst/>
          </a:prstGeom>
        </p:spPr>
        <p:txBody>
          <a:bodyPr lIns="91363" tIns="45685" rIns="91363" bIns="4568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226B22-E54D-4DDB-966E-417963F97D78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624020788"/>
      </p:ext>
    </p:extLst>
  </p:cSld>
  <p:clrMapOvr>
    <a:masterClrMapping/>
  </p:clrMapOvr>
  <p:transition spd="slow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436692"/>
            <a:ext cx="4113212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6" y="1436692"/>
            <a:ext cx="41132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403DE-46BD-4591-9204-C918A4E02C97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45" y="6453189"/>
            <a:ext cx="2879725" cy="268287"/>
          </a:xfrm>
          <a:prstGeom prst="rect">
            <a:avLst/>
          </a:prstGeom>
        </p:spPr>
        <p:txBody>
          <a:bodyPr lIns="91363" tIns="45685" rIns="91363" bIns="4568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C33495-FC16-420A-8705-2BFF00CD57E0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224703409"/>
      </p:ext>
    </p:extLst>
  </p:cSld>
  <p:clrMapOvr>
    <a:masterClrMapping/>
  </p:clrMapOvr>
  <p:transition spd="slow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15" indent="0">
              <a:buNone/>
              <a:defRPr sz="2000" b="1"/>
            </a:lvl2pPr>
            <a:lvl3pPr marL="913630" indent="0">
              <a:buNone/>
              <a:defRPr sz="1800" b="1"/>
            </a:lvl3pPr>
            <a:lvl4pPr marL="1370446" indent="0">
              <a:buNone/>
              <a:defRPr sz="1600" b="1"/>
            </a:lvl4pPr>
            <a:lvl5pPr marL="1827261" indent="0">
              <a:buNone/>
              <a:defRPr sz="1600" b="1"/>
            </a:lvl5pPr>
            <a:lvl6pPr marL="2284079" indent="0">
              <a:buNone/>
              <a:defRPr sz="1600" b="1"/>
            </a:lvl6pPr>
            <a:lvl7pPr marL="2740897" indent="0">
              <a:buNone/>
              <a:defRPr sz="1600" b="1"/>
            </a:lvl7pPr>
            <a:lvl8pPr marL="3197712" indent="0">
              <a:buNone/>
              <a:defRPr sz="1600" b="1"/>
            </a:lvl8pPr>
            <a:lvl9pPr marL="36545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15" indent="0">
              <a:buNone/>
              <a:defRPr sz="2000" b="1"/>
            </a:lvl2pPr>
            <a:lvl3pPr marL="913630" indent="0">
              <a:buNone/>
              <a:defRPr sz="1800" b="1"/>
            </a:lvl3pPr>
            <a:lvl4pPr marL="1370446" indent="0">
              <a:buNone/>
              <a:defRPr sz="1600" b="1"/>
            </a:lvl4pPr>
            <a:lvl5pPr marL="1827261" indent="0">
              <a:buNone/>
              <a:defRPr sz="1600" b="1"/>
            </a:lvl5pPr>
            <a:lvl6pPr marL="2284079" indent="0">
              <a:buNone/>
              <a:defRPr sz="1600" b="1"/>
            </a:lvl6pPr>
            <a:lvl7pPr marL="2740897" indent="0">
              <a:buNone/>
              <a:defRPr sz="1600" b="1"/>
            </a:lvl7pPr>
            <a:lvl8pPr marL="3197712" indent="0">
              <a:buNone/>
              <a:defRPr sz="1600" b="1"/>
            </a:lvl8pPr>
            <a:lvl9pPr marL="36545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3E149-3D86-4870-B175-8EE2DE286410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32145" y="6453189"/>
            <a:ext cx="2879725" cy="268287"/>
          </a:xfrm>
          <a:prstGeom prst="rect">
            <a:avLst/>
          </a:prstGeom>
        </p:spPr>
        <p:txBody>
          <a:bodyPr lIns="91363" tIns="45685" rIns="91363" bIns="4568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FC9EFB-05D6-4A16-93E4-4A33AE2932FA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600266841"/>
      </p:ext>
    </p:extLst>
  </p:cSld>
  <p:clrMapOvr>
    <a:masterClrMapping/>
  </p:clrMapOvr>
  <p:transition spd="slow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2CD66-63CA-4439-89C0-35B807B69759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2145" y="6453189"/>
            <a:ext cx="2879725" cy="268287"/>
          </a:xfrm>
          <a:prstGeom prst="rect">
            <a:avLst/>
          </a:prstGeom>
        </p:spPr>
        <p:txBody>
          <a:bodyPr lIns="91363" tIns="45685" rIns="91363" bIns="4568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D9B40-CE77-4A24-B752-E34B48C921FD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911843337"/>
      </p:ext>
    </p:extLst>
  </p:cSld>
  <p:clrMapOvr>
    <a:masterClrMapping/>
  </p:clrMapOvr>
  <p:transition spd="slow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A9465-0AE7-4783-95F6-5C679B5C6565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32145" y="6453189"/>
            <a:ext cx="2879725" cy="268287"/>
          </a:xfrm>
          <a:prstGeom prst="rect">
            <a:avLst/>
          </a:prstGeom>
        </p:spPr>
        <p:txBody>
          <a:bodyPr lIns="91363" tIns="45685" rIns="91363" bIns="4568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D35956-CBB6-4788-8214-9FA2E6837404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819760381"/>
      </p:ext>
    </p:extLst>
  </p:cSld>
  <p:clrMapOvr>
    <a:masterClrMapping/>
  </p:clrMapOvr>
  <p:transition spd="slow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15" indent="0">
              <a:buNone/>
              <a:defRPr sz="1200"/>
            </a:lvl2pPr>
            <a:lvl3pPr marL="913630" indent="0">
              <a:buNone/>
              <a:defRPr sz="1000"/>
            </a:lvl3pPr>
            <a:lvl4pPr marL="1370446" indent="0">
              <a:buNone/>
              <a:defRPr sz="900"/>
            </a:lvl4pPr>
            <a:lvl5pPr marL="1827261" indent="0">
              <a:buNone/>
              <a:defRPr sz="900"/>
            </a:lvl5pPr>
            <a:lvl6pPr marL="2284079" indent="0">
              <a:buNone/>
              <a:defRPr sz="900"/>
            </a:lvl6pPr>
            <a:lvl7pPr marL="2740897" indent="0">
              <a:buNone/>
              <a:defRPr sz="900"/>
            </a:lvl7pPr>
            <a:lvl8pPr marL="3197712" indent="0">
              <a:buNone/>
              <a:defRPr sz="900"/>
            </a:lvl8pPr>
            <a:lvl9pPr marL="36545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6F503-C8C9-4934-809F-508A39E12AA9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45" y="6453189"/>
            <a:ext cx="2879725" cy="268287"/>
          </a:xfrm>
          <a:prstGeom prst="rect">
            <a:avLst/>
          </a:prstGeom>
        </p:spPr>
        <p:txBody>
          <a:bodyPr lIns="91363" tIns="45685" rIns="91363" bIns="4568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7B1BD9-6F9D-4FB1-A3DE-1F0DEE822E4D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47835191"/>
      </p:ext>
    </p:extLst>
  </p:cSld>
  <p:clrMapOvr>
    <a:masterClrMapping/>
  </p:clrMapOvr>
  <p:transition spd="slow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15" indent="0">
              <a:buNone/>
              <a:defRPr sz="2800"/>
            </a:lvl2pPr>
            <a:lvl3pPr marL="913630" indent="0">
              <a:buNone/>
              <a:defRPr sz="2400"/>
            </a:lvl3pPr>
            <a:lvl4pPr marL="1370446" indent="0">
              <a:buNone/>
              <a:defRPr sz="2000"/>
            </a:lvl4pPr>
            <a:lvl5pPr marL="1827261" indent="0">
              <a:buNone/>
              <a:defRPr sz="2000"/>
            </a:lvl5pPr>
            <a:lvl6pPr marL="2284079" indent="0">
              <a:buNone/>
              <a:defRPr sz="2000"/>
            </a:lvl6pPr>
            <a:lvl7pPr marL="2740897" indent="0">
              <a:buNone/>
              <a:defRPr sz="2000"/>
            </a:lvl7pPr>
            <a:lvl8pPr marL="3197712" indent="0">
              <a:buNone/>
              <a:defRPr sz="2000"/>
            </a:lvl8pPr>
            <a:lvl9pPr marL="3654529" indent="0">
              <a:buNone/>
              <a:defRPr sz="2000"/>
            </a:lvl9pPr>
          </a:lstStyle>
          <a:p>
            <a:pPr lvl="0"/>
            <a:endParaRPr lang="en-Z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15" indent="0">
              <a:buNone/>
              <a:defRPr sz="1200"/>
            </a:lvl2pPr>
            <a:lvl3pPr marL="913630" indent="0">
              <a:buNone/>
              <a:defRPr sz="1000"/>
            </a:lvl3pPr>
            <a:lvl4pPr marL="1370446" indent="0">
              <a:buNone/>
              <a:defRPr sz="900"/>
            </a:lvl4pPr>
            <a:lvl5pPr marL="1827261" indent="0">
              <a:buNone/>
              <a:defRPr sz="900"/>
            </a:lvl5pPr>
            <a:lvl6pPr marL="2284079" indent="0">
              <a:buNone/>
              <a:defRPr sz="900"/>
            </a:lvl6pPr>
            <a:lvl7pPr marL="2740897" indent="0">
              <a:buNone/>
              <a:defRPr sz="900"/>
            </a:lvl7pPr>
            <a:lvl8pPr marL="3197712" indent="0">
              <a:buNone/>
              <a:defRPr sz="900"/>
            </a:lvl8pPr>
            <a:lvl9pPr marL="36545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25935-738D-4E14-908A-33B6518A3291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45" y="6453189"/>
            <a:ext cx="2879725" cy="268287"/>
          </a:xfrm>
          <a:prstGeom prst="rect">
            <a:avLst/>
          </a:prstGeom>
        </p:spPr>
        <p:txBody>
          <a:bodyPr lIns="91363" tIns="45685" rIns="91363" bIns="4568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C3FFD4-0CCB-4FB3-A85D-7C6058CF7207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906815007"/>
      </p:ext>
    </p:extLst>
  </p:cSld>
  <p:clrMapOvr>
    <a:masterClrMapping/>
  </p:clrMapOvr>
  <p:transition spd="slow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B4374-4970-440A-AF9B-4A31287CF718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45" y="6453189"/>
            <a:ext cx="2879725" cy="268287"/>
          </a:xfrm>
          <a:prstGeom prst="rect">
            <a:avLst/>
          </a:prstGeom>
        </p:spPr>
        <p:txBody>
          <a:bodyPr lIns="91363" tIns="45685" rIns="91363" bIns="4568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4745B5-41E7-4D71-A78A-EF58B0A9AAA2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470473925"/>
      </p:ext>
    </p:extLst>
  </p:cSld>
  <p:clrMapOvr>
    <a:masterClrMapping/>
  </p:clrMapOvr>
  <p:transition spd="slow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1476" y="166692"/>
            <a:ext cx="2093913" cy="6315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6563" y="166692"/>
            <a:ext cx="6132512" cy="6315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80C62-741F-4144-80C4-3C29EE75F50B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45" y="6453189"/>
            <a:ext cx="2879725" cy="268287"/>
          </a:xfrm>
          <a:prstGeom prst="rect">
            <a:avLst/>
          </a:prstGeom>
        </p:spPr>
        <p:txBody>
          <a:bodyPr lIns="91363" tIns="45685" rIns="91363" bIns="4568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6690FD-725B-4F61-BF2F-BDA79E4B5881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64953204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6F35E-3AA5-4DCE-843E-3B374D5B4F2A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9834747"/>
      </p:ext>
    </p:extLst>
  </p:cSld>
  <p:clrMapOvr>
    <a:masterClrMapping/>
  </p:clrMapOvr>
  <p:transition spd="slow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36570" y="166692"/>
            <a:ext cx="8378825" cy="6315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0A74C-D8C5-4B35-A55E-CCC0585CF22A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51276" y="6453189"/>
            <a:ext cx="1008063" cy="268287"/>
          </a:xfrm>
        </p:spPr>
        <p:txBody>
          <a:bodyPr/>
          <a:lstStyle>
            <a:lvl1pPr>
              <a:defRPr/>
            </a:lvl1pPr>
          </a:lstStyle>
          <a:p>
            <a:fld id="{8C972413-27EA-4927-9A9D-27CF2262D764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4251908305"/>
      </p:ext>
    </p:extLst>
  </p:cSld>
  <p:clrMapOvr>
    <a:masterClrMapping/>
  </p:clrMapOvr>
  <p:transition spd="slow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0"/>
          <p:cNvGrpSpPr>
            <a:grpSpLocks/>
          </p:cNvGrpSpPr>
          <p:nvPr userDrawn="1"/>
        </p:nvGrpSpPr>
        <p:grpSpPr bwMode="auto">
          <a:xfrm>
            <a:off x="-4762" y="0"/>
            <a:ext cx="9148763" cy="6858000"/>
            <a:chOff x="-3" y="0"/>
            <a:chExt cx="5763" cy="4320"/>
          </a:xfrm>
        </p:grpSpPr>
        <p:pic>
          <p:nvPicPr>
            <p:cNvPr id="5" name="Picture 148" descr="logo small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" y="326"/>
              <a:ext cx="13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91"/>
            <p:cNvSpPr>
              <a:spLocks noChangeArrowheads="1"/>
            </p:cNvSpPr>
            <p:nvPr userDrawn="1"/>
          </p:nvSpPr>
          <p:spPr bwMode="auto">
            <a:xfrm>
              <a:off x="-3" y="0"/>
              <a:ext cx="5763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pic>
          <p:nvPicPr>
            <p:cNvPr id="7" name="Picture 23" descr="d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" y="0"/>
              <a:ext cx="115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101"/>
            <p:cNvSpPr>
              <a:spLocks noChangeArrowheads="1"/>
            </p:cNvSpPr>
            <p:nvPr userDrawn="1"/>
          </p:nvSpPr>
          <p:spPr bwMode="auto">
            <a:xfrm>
              <a:off x="232" y="819"/>
              <a:ext cx="1448" cy="14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9" name="Oval 102" descr="coolers"/>
            <p:cNvSpPr>
              <a:spLocks noChangeArrowheads="1"/>
            </p:cNvSpPr>
            <p:nvPr userDrawn="1"/>
          </p:nvSpPr>
          <p:spPr bwMode="auto">
            <a:xfrm>
              <a:off x="275" y="858"/>
              <a:ext cx="1362" cy="1369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0" name="Oval 103"/>
            <p:cNvSpPr>
              <a:spLocks noChangeArrowheads="1"/>
            </p:cNvSpPr>
            <p:nvPr userDrawn="1"/>
          </p:nvSpPr>
          <p:spPr bwMode="auto">
            <a:xfrm>
              <a:off x="217" y="772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1" name="Oval 104"/>
            <p:cNvSpPr>
              <a:spLocks noChangeArrowheads="1"/>
            </p:cNvSpPr>
            <p:nvPr userDrawn="1"/>
          </p:nvSpPr>
          <p:spPr bwMode="auto">
            <a:xfrm>
              <a:off x="162" y="772"/>
              <a:ext cx="1487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2" name="Oval 105"/>
            <p:cNvSpPr>
              <a:spLocks noChangeArrowheads="1"/>
            </p:cNvSpPr>
            <p:nvPr userDrawn="1"/>
          </p:nvSpPr>
          <p:spPr bwMode="auto">
            <a:xfrm>
              <a:off x="240" y="803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3" name="Oval 106"/>
            <p:cNvSpPr>
              <a:spLocks noChangeArrowheads="1"/>
            </p:cNvSpPr>
            <p:nvPr userDrawn="1"/>
          </p:nvSpPr>
          <p:spPr bwMode="auto">
            <a:xfrm>
              <a:off x="194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4" name="Oval 107"/>
            <p:cNvSpPr>
              <a:spLocks noChangeArrowheads="1"/>
            </p:cNvSpPr>
            <p:nvPr userDrawn="1"/>
          </p:nvSpPr>
          <p:spPr bwMode="auto">
            <a:xfrm>
              <a:off x="279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5" name="Oval 108"/>
            <p:cNvSpPr>
              <a:spLocks noChangeArrowheads="1"/>
            </p:cNvSpPr>
            <p:nvPr userDrawn="1"/>
          </p:nvSpPr>
          <p:spPr bwMode="auto">
            <a:xfrm>
              <a:off x="108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6" name="Oval 109"/>
            <p:cNvSpPr>
              <a:spLocks noChangeArrowheads="1"/>
            </p:cNvSpPr>
            <p:nvPr userDrawn="1"/>
          </p:nvSpPr>
          <p:spPr bwMode="auto">
            <a:xfrm>
              <a:off x="287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7" name="Oval 110"/>
            <p:cNvSpPr>
              <a:spLocks noChangeArrowheads="1"/>
            </p:cNvSpPr>
            <p:nvPr userDrawn="1"/>
          </p:nvSpPr>
          <p:spPr bwMode="auto">
            <a:xfrm>
              <a:off x="614" y="422"/>
              <a:ext cx="739" cy="7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8" name="Oval 111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C7F6D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19" name="Oval 112"/>
            <p:cNvSpPr>
              <a:spLocks noChangeArrowheads="1"/>
            </p:cNvSpPr>
            <p:nvPr userDrawn="1"/>
          </p:nvSpPr>
          <p:spPr bwMode="auto">
            <a:xfrm>
              <a:off x="598" y="399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0" name="Oval 113"/>
            <p:cNvSpPr>
              <a:spLocks noChangeArrowheads="1"/>
            </p:cNvSpPr>
            <p:nvPr userDrawn="1"/>
          </p:nvSpPr>
          <p:spPr bwMode="auto">
            <a:xfrm>
              <a:off x="575" y="399"/>
              <a:ext cx="762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1" name="Oval 114"/>
            <p:cNvSpPr>
              <a:spLocks noChangeArrowheads="1"/>
            </p:cNvSpPr>
            <p:nvPr userDrawn="1"/>
          </p:nvSpPr>
          <p:spPr bwMode="auto">
            <a:xfrm>
              <a:off x="614" y="414"/>
              <a:ext cx="770" cy="771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2" name="Oval 115"/>
            <p:cNvSpPr>
              <a:spLocks noChangeArrowheads="1"/>
            </p:cNvSpPr>
            <p:nvPr userDrawn="1"/>
          </p:nvSpPr>
          <p:spPr bwMode="auto">
            <a:xfrm>
              <a:off x="590" y="391"/>
              <a:ext cx="763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3" name="Oval 116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4" name="Oval 117"/>
            <p:cNvSpPr>
              <a:spLocks noChangeArrowheads="1"/>
            </p:cNvSpPr>
            <p:nvPr userDrawn="1"/>
          </p:nvSpPr>
          <p:spPr bwMode="auto">
            <a:xfrm>
              <a:off x="637" y="445"/>
              <a:ext cx="693" cy="693"/>
            </a:xfrm>
            <a:prstGeom prst="ellipse">
              <a:avLst/>
            </a:prstGeom>
            <a:noFill/>
            <a:ln w="0">
              <a:solidFill>
                <a:srgbClr val="83725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5" name="Oval 118" descr="face"/>
            <p:cNvSpPr>
              <a:spLocks noChangeArrowheads="1"/>
            </p:cNvSpPr>
            <p:nvPr userDrawn="1"/>
          </p:nvSpPr>
          <p:spPr bwMode="auto">
            <a:xfrm>
              <a:off x="633" y="445"/>
              <a:ext cx="700" cy="701"/>
            </a:xfrm>
            <a:prstGeom prst="ellipse">
              <a:avLst/>
            </a:prstGeom>
            <a:blipFill dpi="0" rotWithShape="1">
              <a:blip r:embed="rId5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6" name="Oval 119"/>
            <p:cNvSpPr>
              <a:spLocks noChangeArrowheads="1"/>
            </p:cNvSpPr>
            <p:nvPr userDrawn="1"/>
          </p:nvSpPr>
          <p:spPr bwMode="auto">
            <a:xfrm>
              <a:off x="637" y="391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7" name="Oval 120"/>
            <p:cNvSpPr>
              <a:spLocks noChangeArrowheads="1"/>
            </p:cNvSpPr>
            <p:nvPr userDrawn="1"/>
          </p:nvSpPr>
          <p:spPr bwMode="auto">
            <a:xfrm>
              <a:off x="544" y="438"/>
              <a:ext cx="770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8" name="Oval 121"/>
            <p:cNvSpPr>
              <a:spLocks noChangeArrowheads="1"/>
            </p:cNvSpPr>
            <p:nvPr userDrawn="1"/>
          </p:nvSpPr>
          <p:spPr bwMode="auto">
            <a:xfrm>
              <a:off x="637" y="438"/>
              <a:ext cx="763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29" name="Oval 122"/>
            <p:cNvSpPr>
              <a:spLocks noChangeArrowheads="1"/>
            </p:cNvSpPr>
            <p:nvPr userDrawn="1"/>
          </p:nvSpPr>
          <p:spPr bwMode="auto">
            <a:xfrm>
              <a:off x="264" y="2002"/>
              <a:ext cx="1213" cy="1205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0" name="Oval 123"/>
            <p:cNvSpPr>
              <a:spLocks noChangeArrowheads="1"/>
            </p:cNvSpPr>
            <p:nvPr userDrawn="1"/>
          </p:nvSpPr>
          <p:spPr bwMode="auto">
            <a:xfrm>
              <a:off x="303" y="2033"/>
              <a:ext cx="1135" cy="1143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1" name="Oval 124"/>
            <p:cNvSpPr>
              <a:spLocks noChangeArrowheads="1"/>
            </p:cNvSpPr>
            <p:nvPr userDrawn="1"/>
          </p:nvSpPr>
          <p:spPr bwMode="auto">
            <a:xfrm>
              <a:off x="248" y="1963"/>
              <a:ext cx="1245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2" name="Oval 125"/>
            <p:cNvSpPr>
              <a:spLocks noChangeArrowheads="1"/>
            </p:cNvSpPr>
            <p:nvPr userDrawn="1"/>
          </p:nvSpPr>
          <p:spPr bwMode="auto">
            <a:xfrm>
              <a:off x="209" y="1963"/>
              <a:ext cx="1237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3" name="Oval 126"/>
            <p:cNvSpPr>
              <a:spLocks noChangeArrowheads="1"/>
            </p:cNvSpPr>
            <p:nvPr userDrawn="1"/>
          </p:nvSpPr>
          <p:spPr bwMode="auto">
            <a:xfrm>
              <a:off x="271" y="1986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4" name="Oval 127"/>
            <p:cNvSpPr>
              <a:spLocks noChangeArrowheads="1"/>
            </p:cNvSpPr>
            <p:nvPr userDrawn="1"/>
          </p:nvSpPr>
          <p:spPr bwMode="auto">
            <a:xfrm>
              <a:off x="232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5" name="Oval 128" descr="new smal workers"/>
            <p:cNvSpPr>
              <a:spLocks noChangeArrowheads="1"/>
            </p:cNvSpPr>
            <p:nvPr userDrawn="1"/>
          </p:nvSpPr>
          <p:spPr bwMode="auto">
            <a:xfrm>
              <a:off x="304" y="2033"/>
              <a:ext cx="1135" cy="1143"/>
            </a:xfrm>
            <a:prstGeom prst="ellipse">
              <a:avLst/>
            </a:prstGeom>
            <a:blipFill dpi="0" rotWithShape="1">
              <a:blip r:embed="rId6">
                <a:lum contrast="12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6" name="Oval 129"/>
            <p:cNvSpPr>
              <a:spLocks noChangeArrowheads="1"/>
            </p:cNvSpPr>
            <p:nvPr userDrawn="1"/>
          </p:nvSpPr>
          <p:spPr bwMode="auto">
            <a:xfrm>
              <a:off x="162" y="2017"/>
              <a:ext cx="1238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7" name="Oval 130"/>
            <p:cNvSpPr>
              <a:spLocks noChangeArrowheads="1"/>
            </p:cNvSpPr>
            <p:nvPr userDrawn="1"/>
          </p:nvSpPr>
          <p:spPr bwMode="auto">
            <a:xfrm>
              <a:off x="310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8" name="Oval 131"/>
            <p:cNvSpPr>
              <a:spLocks noChangeArrowheads="1"/>
            </p:cNvSpPr>
            <p:nvPr userDrawn="1"/>
          </p:nvSpPr>
          <p:spPr bwMode="auto">
            <a:xfrm>
              <a:off x="303" y="2017"/>
              <a:ext cx="1244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39" name="Oval 132"/>
            <p:cNvSpPr>
              <a:spLocks noChangeArrowheads="1"/>
            </p:cNvSpPr>
            <p:nvPr userDrawn="1"/>
          </p:nvSpPr>
          <p:spPr bwMode="auto">
            <a:xfrm>
              <a:off x="614" y="2990"/>
              <a:ext cx="1003" cy="1011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0" name="Oval 133"/>
            <p:cNvSpPr>
              <a:spLocks noChangeArrowheads="1"/>
            </p:cNvSpPr>
            <p:nvPr userDrawn="1"/>
          </p:nvSpPr>
          <p:spPr bwMode="auto">
            <a:xfrm>
              <a:off x="645" y="3021"/>
              <a:ext cx="941" cy="949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1" name="Oval 134"/>
            <p:cNvSpPr>
              <a:spLocks noChangeArrowheads="1"/>
            </p:cNvSpPr>
            <p:nvPr userDrawn="1"/>
          </p:nvSpPr>
          <p:spPr bwMode="auto">
            <a:xfrm>
              <a:off x="598" y="2959"/>
              <a:ext cx="1035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2" name="Oval 135"/>
            <p:cNvSpPr>
              <a:spLocks noChangeArrowheads="1"/>
            </p:cNvSpPr>
            <p:nvPr userDrawn="1"/>
          </p:nvSpPr>
          <p:spPr bwMode="auto">
            <a:xfrm>
              <a:off x="567" y="2959"/>
              <a:ext cx="1027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3" name="Oval 136"/>
            <p:cNvSpPr>
              <a:spLocks noChangeArrowheads="1"/>
            </p:cNvSpPr>
            <p:nvPr userDrawn="1"/>
          </p:nvSpPr>
          <p:spPr bwMode="auto">
            <a:xfrm>
              <a:off x="622" y="2982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4" name="Oval 137"/>
            <p:cNvSpPr>
              <a:spLocks noChangeArrowheads="1"/>
            </p:cNvSpPr>
            <p:nvPr userDrawn="1"/>
          </p:nvSpPr>
          <p:spPr bwMode="auto">
            <a:xfrm>
              <a:off x="583" y="2951"/>
              <a:ext cx="1034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5" name="Oval 138" descr="boom"/>
            <p:cNvSpPr>
              <a:spLocks noChangeArrowheads="1"/>
            </p:cNvSpPr>
            <p:nvPr userDrawn="1"/>
          </p:nvSpPr>
          <p:spPr bwMode="auto">
            <a:xfrm>
              <a:off x="638" y="3018"/>
              <a:ext cx="949" cy="957"/>
            </a:xfrm>
            <a:prstGeom prst="ellipse">
              <a:avLst/>
            </a:prstGeom>
            <a:blipFill dpi="0" rotWithShape="1">
              <a:blip r:embed="rId7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6" name="Oval 139"/>
            <p:cNvSpPr>
              <a:spLocks noChangeArrowheads="1"/>
            </p:cNvSpPr>
            <p:nvPr userDrawn="1"/>
          </p:nvSpPr>
          <p:spPr bwMode="auto">
            <a:xfrm>
              <a:off x="528" y="3005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7" name="Oval 140"/>
            <p:cNvSpPr>
              <a:spLocks noChangeArrowheads="1"/>
            </p:cNvSpPr>
            <p:nvPr userDrawn="1"/>
          </p:nvSpPr>
          <p:spPr bwMode="auto">
            <a:xfrm>
              <a:off x="645" y="3005"/>
              <a:ext cx="1035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  <p:sp>
          <p:nvSpPr>
            <p:cNvPr id="48" name="Oval 141"/>
            <p:cNvSpPr>
              <a:spLocks noChangeArrowheads="1"/>
            </p:cNvSpPr>
            <p:nvPr userDrawn="1"/>
          </p:nvSpPr>
          <p:spPr bwMode="auto">
            <a:xfrm>
              <a:off x="653" y="2951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00" dirty="0">
                <a:solidFill>
                  <a:srgbClr val="003896"/>
                </a:solidFill>
              </a:endParaRPr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59114" y="3271839"/>
            <a:ext cx="5545137" cy="676275"/>
          </a:xfrm>
        </p:spPr>
        <p:txBody>
          <a:bodyPr anchor="b"/>
          <a:lstStyle>
            <a:lvl1pPr>
              <a:defRPr>
                <a:solidFill>
                  <a:srgbClr val="003896"/>
                </a:solidFill>
              </a:defRPr>
            </a:lvl1pPr>
          </a:lstStyle>
          <a:p>
            <a:pPr lvl="0"/>
            <a:r>
              <a:rPr lang="en-ZA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59114" y="4092576"/>
            <a:ext cx="5545137" cy="222091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83725B"/>
                </a:solidFill>
              </a:defRPr>
            </a:lvl1pPr>
          </a:lstStyle>
          <a:p>
            <a:pPr lvl="0"/>
            <a:r>
              <a:rPr lang="en-ZA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9285806"/>
      </p:ext>
    </p:extLst>
  </p:cSld>
  <p:clrMapOvr>
    <a:masterClrMapping/>
  </p:clrMapOvr>
  <p:transition spd="slow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7F976-1C87-497A-AD7B-6C9B24C8810F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39" y="6453189"/>
            <a:ext cx="2879725" cy="268287"/>
          </a:xfrm>
          <a:prstGeom prst="rect">
            <a:avLst/>
          </a:prstGeom>
        </p:spPr>
        <p:txBody>
          <a:bodyPr lIns="91429" tIns="45715" rIns="91429" bIns="4571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70F2E-02B8-481B-999C-AAB9F54041A8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451014543"/>
      </p:ext>
    </p:extLst>
  </p:cSld>
  <p:clrMapOvr>
    <a:masterClrMapping/>
  </p:clrMapOvr>
  <p:transition spd="slow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5" indent="0">
              <a:buNone/>
              <a:defRPr sz="1800"/>
            </a:lvl2pPr>
            <a:lvl3pPr marL="914290" indent="0">
              <a:buNone/>
              <a:defRPr sz="1600"/>
            </a:lvl3pPr>
            <a:lvl4pPr marL="1371435" indent="0">
              <a:buNone/>
              <a:defRPr sz="1400"/>
            </a:lvl4pPr>
            <a:lvl5pPr marL="1828581" indent="0">
              <a:buNone/>
              <a:defRPr sz="1400"/>
            </a:lvl5pPr>
            <a:lvl6pPr marL="2285726" indent="0">
              <a:buNone/>
              <a:defRPr sz="1400"/>
            </a:lvl6pPr>
            <a:lvl7pPr marL="2742871" indent="0">
              <a:buNone/>
              <a:defRPr sz="1400"/>
            </a:lvl7pPr>
            <a:lvl8pPr marL="3200016" indent="0">
              <a:buNone/>
              <a:defRPr sz="1400"/>
            </a:lvl8pPr>
            <a:lvl9pPr marL="365716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F886F-8DC1-452C-B349-01AFCD4FF5EC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39" y="6453189"/>
            <a:ext cx="2879725" cy="268287"/>
          </a:xfrm>
          <a:prstGeom prst="rect">
            <a:avLst/>
          </a:prstGeom>
        </p:spPr>
        <p:txBody>
          <a:bodyPr lIns="91429" tIns="45715" rIns="91429" bIns="4571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226B22-E54D-4DDB-966E-417963F97D78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603966094"/>
      </p:ext>
    </p:extLst>
  </p:cSld>
  <p:clrMapOvr>
    <a:masterClrMapping/>
  </p:clrMapOvr>
  <p:transition spd="slow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436689"/>
            <a:ext cx="4113212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6" y="1436689"/>
            <a:ext cx="41132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403DE-46BD-4591-9204-C918A4E02C97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39" y="6453189"/>
            <a:ext cx="2879725" cy="268287"/>
          </a:xfrm>
          <a:prstGeom prst="rect">
            <a:avLst/>
          </a:prstGeom>
        </p:spPr>
        <p:txBody>
          <a:bodyPr lIns="91429" tIns="45715" rIns="91429" bIns="4571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C33495-FC16-420A-8705-2BFF00CD57E0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963301494"/>
      </p:ext>
    </p:extLst>
  </p:cSld>
  <p:clrMapOvr>
    <a:masterClrMapping/>
  </p:clrMapOvr>
  <p:transition spd="slow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3E149-3D86-4870-B175-8EE2DE286410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32139" y="6453189"/>
            <a:ext cx="2879725" cy="268287"/>
          </a:xfrm>
          <a:prstGeom prst="rect">
            <a:avLst/>
          </a:prstGeom>
        </p:spPr>
        <p:txBody>
          <a:bodyPr lIns="91429" tIns="45715" rIns="91429" bIns="4571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FC9EFB-05D6-4A16-93E4-4A33AE2932FA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920989514"/>
      </p:ext>
    </p:extLst>
  </p:cSld>
  <p:clrMapOvr>
    <a:masterClrMapping/>
  </p:clrMapOvr>
  <p:transition spd="slow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2CD66-63CA-4439-89C0-35B807B69759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2139" y="6453189"/>
            <a:ext cx="2879725" cy="268287"/>
          </a:xfrm>
          <a:prstGeom prst="rect">
            <a:avLst/>
          </a:prstGeom>
        </p:spPr>
        <p:txBody>
          <a:bodyPr lIns="91429" tIns="45715" rIns="91429" bIns="4571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D9B40-CE77-4A24-B752-E34B48C921FD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411079840"/>
      </p:ext>
    </p:extLst>
  </p:cSld>
  <p:clrMapOvr>
    <a:masterClrMapping/>
  </p:clrMapOvr>
  <p:transition spd="slow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A9465-0AE7-4783-95F6-5C679B5C6565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32139" y="6453189"/>
            <a:ext cx="2879725" cy="268287"/>
          </a:xfrm>
          <a:prstGeom prst="rect">
            <a:avLst/>
          </a:prstGeom>
        </p:spPr>
        <p:txBody>
          <a:bodyPr lIns="91429" tIns="45715" rIns="91429" bIns="4571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D35956-CBB6-4788-8214-9FA2E6837404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938188762"/>
      </p:ext>
    </p:extLst>
  </p:cSld>
  <p:clrMapOvr>
    <a:masterClrMapping/>
  </p:clrMapOvr>
  <p:transition spd="slow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6F503-C8C9-4934-809F-508A39E12AA9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39" y="6453189"/>
            <a:ext cx="2879725" cy="268287"/>
          </a:xfrm>
          <a:prstGeom prst="rect">
            <a:avLst/>
          </a:prstGeom>
        </p:spPr>
        <p:txBody>
          <a:bodyPr lIns="91429" tIns="45715" rIns="91429" bIns="4571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7B1BD9-6F9D-4FB1-A3DE-1F0DEE822E4D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4038955849"/>
      </p:ext>
    </p:extLst>
  </p:cSld>
  <p:clrMapOvr>
    <a:masterClrMapping/>
  </p:clrMapOvr>
  <p:transition spd="slow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pPr lvl="0"/>
            <a:endParaRPr lang="en-Z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25935-738D-4E14-908A-33B6518A3291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39" y="6453189"/>
            <a:ext cx="2879725" cy="268287"/>
          </a:xfrm>
          <a:prstGeom prst="rect">
            <a:avLst/>
          </a:prstGeom>
        </p:spPr>
        <p:txBody>
          <a:bodyPr lIns="91429" tIns="45715" rIns="91429" bIns="4571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C3FFD4-0CCB-4FB3-A85D-7C6058CF7207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77180428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83826-5983-4DDF-B802-AE6925B11B2E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6712198"/>
      </p:ext>
    </p:extLst>
  </p:cSld>
  <p:clrMapOvr>
    <a:masterClrMapping/>
  </p:clrMapOvr>
  <p:transition spd="slow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B4374-4970-440A-AF9B-4A31287CF718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39" y="6453189"/>
            <a:ext cx="2879725" cy="268287"/>
          </a:xfrm>
          <a:prstGeom prst="rect">
            <a:avLst/>
          </a:prstGeom>
        </p:spPr>
        <p:txBody>
          <a:bodyPr lIns="91429" tIns="45715" rIns="91429" bIns="4571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4745B5-41E7-4D71-A78A-EF58B0A9AAA2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13273310"/>
      </p:ext>
    </p:extLst>
  </p:cSld>
  <p:clrMapOvr>
    <a:masterClrMapping/>
  </p:clrMapOvr>
  <p:transition spd="slow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1476" y="166689"/>
            <a:ext cx="2093913" cy="6315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6563" y="166689"/>
            <a:ext cx="6132512" cy="6315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80C62-741F-4144-80C4-3C29EE75F50B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2139" y="6453189"/>
            <a:ext cx="2879725" cy="268287"/>
          </a:xfrm>
          <a:prstGeom prst="rect">
            <a:avLst/>
          </a:prstGeom>
        </p:spPr>
        <p:txBody>
          <a:bodyPr lIns="91429" tIns="45715" rIns="91429" bIns="45715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300">
              <a:solidFill>
                <a:srgbClr val="00389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6690FD-725B-4F61-BF2F-BDA79E4B5881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114852041"/>
      </p:ext>
    </p:extLst>
  </p:cSld>
  <p:clrMapOvr>
    <a:masterClrMapping/>
  </p:clrMapOvr>
  <p:transition spd="slow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36564" y="166689"/>
            <a:ext cx="8378825" cy="6315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0A74C-D8C5-4B35-A55E-CCC0585CF22A}" type="datetime1">
              <a:rPr lang="en-US"/>
              <a:pPr>
                <a:defRPr/>
              </a:pPr>
              <a:t>10/29/2020</a:t>
            </a:fld>
            <a:endParaRPr lang="en-ZA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51276" y="6453189"/>
            <a:ext cx="1008063" cy="268287"/>
          </a:xfrm>
        </p:spPr>
        <p:txBody>
          <a:bodyPr/>
          <a:lstStyle>
            <a:lvl1pPr>
              <a:defRPr/>
            </a:lvl1pPr>
          </a:lstStyle>
          <a:p>
            <a:fld id="{8C972413-27EA-4927-9A9D-27CF2262D764}" type="slidenum">
              <a:rPr lang="en-ZA" altLang="en-US"/>
              <a:pPr/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958723147"/>
      </p:ext>
    </p:extLst>
  </p:cSld>
  <p:clrMapOvr>
    <a:masterClrMapping/>
  </p:clrMapOvr>
  <p:transition spd="slow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1"/>
          <p:cNvSpPr>
            <a:spLocks noChangeArrowheads="1"/>
          </p:cNvSpPr>
          <p:nvPr/>
        </p:nvSpPr>
        <p:spPr bwMode="auto">
          <a:xfrm>
            <a:off x="-4536" y="0"/>
            <a:ext cx="91485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pic>
        <p:nvPicPr>
          <p:cNvPr id="5" name="Picture 23" descr="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5" y="0"/>
            <a:ext cx="1825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101"/>
          <p:cNvSpPr>
            <a:spLocks noChangeArrowheads="1"/>
          </p:cNvSpPr>
          <p:nvPr/>
        </p:nvSpPr>
        <p:spPr bwMode="auto">
          <a:xfrm>
            <a:off x="368527" y="1300617"/>
            <a:ext cx="2298473" cy="2296205"/>
          </a:xfrm>
          <a:prstGeom prst="ellipse">
            <a:avLst/>
          </a:prstGeom>
          <a:solidFill>
            <a:srgbClr val="83725B"/>
          </a:solidFill>
          <a:ln w="9525">
            <a:solidFill>
              <a:srgbClr val="83725B"/>
            </a:solidFill>
            <a:round/>
            <a:headEnd/>
            <a:tailEnd/>
          </a:ln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7" name="Oval 102" descr="coolers"/>
          <p:cNvSpPr>
            <a:spLocks noChangeArrowheads="1"/>
          </p:cNvSpPr>
          <p:nvPr/>
        </p:nvSpPr>
        <p:spPr bwMode="auto">
          <a:xfrm>
            <a:off x="436563" y="1361849"/>
            <a:ext cx="2162401" cy="2173741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83725B"/>
                </a:solidFill>
                <a:round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8" name="Oval 103"/>
          <p:cNvSpPr>
            <a:spLocks noChangeArrowheads="1"/>
          </p:cNvSpPr>
          <p:nvPr/>
        </p:nvSpPr>
        <p:spPr bwMode="auto">
          <a:xfrm>
            <a:off x="344714" y="1225777"/>
            <a:ext cx="2358571" cy="2371044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9" name="Oval 104"/>
          <p:cNvSpPr>
            <a:spLocks noChangeArrowheads="1"/>
          </p:cNvSpPr>
          <p:nvPr/>
        </p:nvSpPr>
        <p:spPr bwMode="auto">
          <a:xfrm>
            <a:off x="257403" y="1225777"/>
            <a:ext cx="2360839" cy="2371044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10" name="Oval 105"/>
          <p:cNvSpPr>
            <a:spLocks noChangeArrowheads="1"/>
          </p:cNvSpPr>
          <p:nvPr/>
        </p:nvSpPr>
        <p:spPr bwMode="auto">
          <a:xfrm>
            <a:off x="381000" y="1274536"/>
            <a:ext cx="2358571" cy="2372179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11" name="Oval 106"/>
          <p:cNvSpPr>
            <a:spLocks noChangeArrowheads="1"/>
          </p:cNvSpPr>
          <p:nvPr/>
        </p:nvSpPr>
        <p:spPr bwMode="auto">
          <a:xfrm>
            <a:off x="308429" y="1201965"/>
            <a:ext cx="2358571" cy="2358571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12" name="Oval 107"/>
          <p:cNvSpPr>
            <a:spLocks noChangeArrowheads="1"/>
          </p:cNvSpPr>
          <p:nvPr/>
        </p:nvSpPr>
        <p:spPr bwMode="auto">
          <a:xfrm>
            <a:off x="443367" y="1324429"/>
            <a:ext cx="2358571" cy="2371045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13" name="Oval 108"/>
          <p:cNvSpPr>
            <a:spLocks noChangeArrowheads="1"/>
          </p:cNvSpPr>
          <p:nvPr/>
        </p:nvSpPr>
        <p:spPr bwMode="auto">
          <a:xfrm>
            <a:off x="171224" y="1324429"/>
            <a:ext cx="2359705" cy="2371045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14" name="Oval 109"/>
          <p:cNvSpPr>
            <a:spLocks noChangeArrowheads="1"/>
          </p:cNvSpPr>
          <p:nvPr/>
        </p:nvSpPr>
        <p:spPr bwMode="auto">
          <a:xfrm>
            <a:off x="455840" y="1201965"/>
            <a:ext cx="2358571" cy="2358571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15" name="Oval 110"/>
          <p:cNvSpPr>
            <a:spLocks noChangeArrowheads="1"/>
          </p:cNvSpPr>
          <p:nvPr/>
        </p:nvSpPr>
        <p:spPr bwMode="auto">
          <a:xfrm>
            <a:off x="975179" y="670153"/>
            <a:ext cx="1172482" cy="1186089"/>
          </a:xfrm>
          <a:prstGeom prst="ellipse">
            <a:avLst/>
          </a:prstGeom>
          <a:solidFill>
            <a:srgbClr val="83725B"/>
          </a:solidFill>
          <a:ln w="9525">
            <a:solidFill>
              <a:srgbClr val="83725B"/>
            </a:solidFill>
            <a:miter lim="800000"/>
            <a:headEnd/>
            <a:tailEnd/>
          </a:ln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16" name="Oval 111"/>
          <p:cNvSpPr>
            <a:spLocks noChangeArrowheads="1"/>
          </p:cNvSpPr>
          <p:nvPr/>
        </p:nvSpPr>
        <p:spPr bwMode="auto">
          <a:xfrm>
            <a:off x="998991" y="706438"/>
            <a:ext cx="1123723" cy="1123723"/>
          </a:xfrm>
          <a:prstGeom prst="ellipse">
            <a:avLst/>
          </a:prstGeom>
          <a:solidFill>
            <a:srgbClr val="8C7F6D"/>
          </a:solidFill>
          <a:ln w="9525">
            <a:solidFill>
              <a:srgbClr val="83725B"/>
            </a:solidFill>
            <a:miter lim="800000"/>
            <a:headEnd/>
            <a:tailEnd/>
          </a:ln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17" name="Oval 112"/>
          <p:cNvSpPr>
            <a:spLocks noChangeArrowheads="1"/>
          </p:cNvSpPr>
          <p:nvPr/>
        </p:nvSpPr>
        <p:spPr bwMode="auto">
          <a:xfrm>
            <a:off x="949099" y="633867"/>
            <a:ext cx="1222375" cy="1222375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18" name="Oval 113"/>
          <p:cNvSpPr>
            <a:spLocks noChangeArrowheads="1"/>
          </p:cNvSpPr>
          <p:nvPr/>
        </p:nvSpPr>
        <p:spPr bwMode="auto">
          <a:xfrm>
            <a:off x="912813" y="633867"/>
            <a:ext cx="1209901" cy="1222375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19" name="Oval 114"/>
          <p:cNvSpPr>
            <a:spLocks noChangeArrowheads="1"/>
          </p:cNvSpPr>
          <p:nvPr/>
        </p:nvSpPr>
        <p:spPr bwMode="auto">
          <a:xfrm>
            <a:off x="975179" y="657679"/>
            <a:ext cx="1222375" cy="1223509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20" name="Oval 115"/>
          <p:cNvSpPr>
            <a:spLocks noChangeArrowheads="1"/>
          </p:cNvSpPr>
          <p:nvPr/>
        </p:nvSpPr>
        <p:spPr bwMode="auto">
          <a:xfrm>
            <a:off x="936625" y="620260"/>
            <a:ext cx="1211036" cy="1222375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21" name="Oval 116"/>
          <p:cNvSpPr>
            <a:spLocks noChangeArrowheads="1"/>
          </p:cNvSpPr>
          <p:nvPr/>
        </p:nvSpPr>
        <p:spPr bwMode="auto">
          <a:xfrm>
            <a:off x="998991" y="706438"/>
            <a:ext cx="1123723" cy="1123723"/>
          </a:xfrm>
          <a:prstGeom prst="ellipse">
            <a:avLst/>
          </a:prstGeom>
          <a:solidFill>
            <a:srgbClr val="83725B"/>
          </a:solidFill>
          <a:ln w="9525">
            <a:solidFill>
              <a:srgbClr val="83725B"/>
            </a:solidFill>
            <a:miter lim="800000"/>
            <a:headEnd/>
            <a:tailEnd/>
          </a:ln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22" name="Oval 117"/>
          <p:cNvSpPr>
            <a:spLocks noChangeArrowheads="1"/>
          </p:cNvSpPr>
          <p:nvPr/>
        </p:nvSpPr>
        <p:spPr bwMode="auto">
          <a:xfrm>
            <a:off x="1011465" y="706438"/>
            <a:ext cx="1099911" cy="1099911"/>
          </a:xfrm>
          <a:prstGeom prst="ellipse">
            <a:avLst/>
          </a:prstGeom>
          <a:noFill/>
          <a:ln w="0">
            <a:solidFill>
              <a:srgbClr val="83725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23" name="Oval 118" descr="face"/>
          <p:cNvSpPr>
            <a:spLocks noChangeArrowheads="1"/>
          </p:cNvSpPr>
          <p:nvPr/>
        </p:nvSpPr>
        <p:spPr bwMode="auto">
          <a:xfrm>
            <a:off x="1004661" y="706438"/>
            <a:ext cx="1111250" cy="1112384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83725B"/>
                </a:solidFill>
                <a:round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24" name="Oval 119"/>
          <p:cNvSpPr>
            <a:spLocks noChangeArrowheads="1"/>
          </p:cNvSpPr>
          <p:nvPr/>
        </p:nvSpPr>
        <p:spPr bwMode="auto">
          <a:xfrm>
            <a:off x="1011465" y="620260"/>
            <a:ext cx="1222375" cy="1222375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25" name="Oval 120"/>
          <p:cNvSpPr>
            <a:spLocks noChangeArrowheads="1"/>
          </p:cNvSpPr>
          <p:nvPr/>
        </p:nvSpPr>
        <p:spPr bwMode="auto">
          <a:xfrm>
            <a:off x="864054" y="695099"/>
            <a:ext cx="1222375" cy="1209901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26" name="Oval 121"/>
          <p:cNvSpPr>
            <a:spLocks noChangeArrowheads="1"/>
          </p:cNvSpPr>
          <p:nvPr/>
        </p:nvSpPr>
        <p:spPr bwMode="auto">
          <a:xfrm>
            <a:off x="1011464" y="695099"/>
            <a:ext cx="1211036" cy="1209901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27" name="Oval 122"/>
          <p:cNvSpPr>
            <a:spLocks noChangeArrowheads="1"/>
          </p:cNvSpPr>
          <p:nvPr/>
        </p:nvSpPr>
        <p:spPr bwMode="auto">
          <a:xfrm>
            <a:off x="419554" y="3178402"/>
            <a:ext cx="1925411" cy="1912937"/>
          </a:xfrm>
          <a:prstGeom prst="ellipse">
            <a:avLst/>
          </a:prstGeom>
          <a:solidFill>
            <a:srgbClr val="83725B"/>
          </a:solidFill>
          <a:ln w="9525">
            <a:solidFill>
              <a:srgbClr val="83725B"/>
            </a:solidFill>
            <a:miter lim="800000"/>
            <a:headEnd/>
            <a:tailEnd/>
          </a:ln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28" name="Oval 123"/>
          <p:cNvSpPr>
            <a:spLocks noChangeArrowheads="1"/>
          </p:cNvSpPr>
          <p:nvPr/>
        </p:nvSpPr>
        <p:spPr bwMode="auto">
          <a:xfrm>
            <a:off x="480786" y="3227161"/>
            <a:ext cx="1801813" cy="1814286"/>
          </a:xfrm>
          <a:prstGeom prst="ellipse">
            <a:avLst/>
          </a:prstGeom>
          <a:solidFill>
            <a:srgbClr val="83725B"/>
          </a:solidFill>
          <a:ln w="9525">
            <a:solidFill>
              <a:srgbClr val="83725B"/>
            </a:solidFill>
            <a:miter lim="800000"/>
            <a:headEnd/>
            <a:tailEnd/>
          </a:ln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29" name="Oval 124"/>
          <p:cNvSpPr>
            <a:spLocks noChangeArrowheads="1"/>
          </p:cNvSpPr>
          <p:nvPr/>
        </p:nvSpPr>
        <p:spPr bwMode="auto">
          <a:xfrm>
            <a:off x="393474" y="3116036"/>
            <a:ext cx="1976437" cy="1975304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30" name="Oval 125"/>
          <p:cNvSpPr>
            <a:spLocks noChangeArrowheads="1"/>
          </p:cNvSpPr>
          <p:nvPr/>
        </p:nvSpPr>
        <p:spPr bwMode="auto">
          <a:xfrm>
            <a:off x="332241" y="3116036"/>
            <a:ext cx="1962830" cy="1975304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31" name="Oval 126"/>
          <p:cNvSpPr>
            <a:spLocks noChangeArrowheads="1"/>
          </p:cNvSpPr>
          <p:nvPr/>
        </p:nvSpPr>
        <p:spPr bwMode="auto">
          <a:xfrm>
            <a:off x="429759" y="3152322"/>
            <a:ext cx="1976437" cy="1976438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32" name="Oval 127"/>
          <p:cNvSpPr>
            <a:spLocks noChangeArrowheads="1"/>
          </p:cNvSpPr>
          <p:nvPr/>
        </p:nvSpPr>
        <p:spPr bwMode="auto">
          <a:xfrm>
            <a:off x="368527" y="3091090"/>
            <a:ext cx="1976437" cy="1976438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33" name="Oval 128" descr="new smal workers"/>
          <p:cNvSpPr>
            <a:spLocks noChangeArrowheads="1"/>
          </p:cNvSpPr>
          <p:nvPr/>
        </p:nvSpPr>
        <p:spPr bwMode="auto">
          <a:xfrm>
            <a:off x="483054" y="3227161"/>
            <a:ext cx="1801813" cy="1814286"/>
          </a:xfrm>
          <a:prstGeom prst="ellipse">
            <a:avLst/>
          </a:prstGeom>
          <a:blipFill dpi="0" rotWithShape="1">
            <a:blip r:embed="rId5">
              <a:lum contrast="12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83725B"/>
                </a:solidFill>
                <a:round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34" name="Oval 129"/>
          <p:cNvSpPr>
            <a:spLocks noChangeArrowheads="1"/>
          </p:cNvSpPr>
          <p:nvPr/>
        </p:nvSpPr>
        <p:spPr bwMode="auto">
          <a:xfrm>
            <a:off x="257402" y="3202215"/>
            <a:ext cx="1965098" cy="1976438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35" name="Oval 130"/>
          <p:cNvSpPr>
            <a:spLocks noChangeArrowheads="1"/>
          </p:cNvSpPr>
          <p:nvPr/>
        </p:nvSpPr>
        <p:spPr bwMode="auto">
          <a:xfrm>
            <a:off x="492125" y="3091090"/>
            <a:ext cx="1976438" cy="1976438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36" name="Oval 131"/>
          <p:cNvSpPr>
            <a:spLocks noChangeArrowheads="1"/>
          </p:cNvSpPr>
          <p:nvPr/>
        </p:nvSpPr>
        <p:spPr bwMode="auto">
          <a:xfrm>
            <a:off x="480786" y="3202215"/>
            <a:ext cx="1975304" cy="1976438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37" name="Oval 132"/>
          <p:cNvSpPr>
            <a:spLocks noChangeArrowheads="1"/>
          </p:cNvSpPr>
          <p:nvPr/>
        </p:nvSpPr>
        <p:spPr bwMode="auto">
          <a:xfrm>
            <a:off x="975178" y="4746626"/>
            <a:ext cx="1592036" cy="1604509"/>
          </a:xfrm>
          <a:prstGeom prst="ellipse">
            <a:avLst/>
          </a:prstGeom>
          <a:solidFill>
            <a:srgbClr val="83725B"/>
          </a:solidFill>
          <a:ln w="9525">
            <a:solidFill>
              <a:srgbClr val="83725B"/>
            </a:solidFill>
            <a:miter lim="800000"/>
            <a:headEnd/>
            <a:tailEnd/>
          </a:ln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38" name="Oval 133"/>
          <p:cNvSpPr>
            <a:spLocks noChangeArrowheads="1"/>
          </p:cNvSpPr>
          <p:nvPr/>
        </p:nvSpPr>
        <p:spPr bwMode="auto">
          <a:xfrm>
            <a:off x="1023938" y="4795385"/>
            <a:ext cx="1493384" cy="1506991"/>
          </a:xfrm>
          <a:prstGeom prst="ellipse">
            <a:avLst/>
          </a:prstGeom>
          <a:solidFill>
            <a:srgbClr val="83725B"/>
          </a:solidFill>
          <a:ln w="9525">
            <a:solidFill>
              <a:srgbClr val="83725B"/>
            </a:solidFill>
            <a:miter lim="800000"/>
            <a:headEnd/>
            <a:tailEnd/>
          </a:ln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39" name="Oval 134"/>
          <p:cNvSpPr>
            <a:spLocks noChangeArrowheads="1"/>
          </p:cNvSpPr>
          <p:nvPr/>
        </p:nvSpPr>
        <p:spPr bwMode="auto">
          <a:xfrm>
            <a:off x="949099" y="4697867"/>
            <a:ext cx="1643062" cy="1640794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40" name="Oval 135"/>
          <p:cNvSpPr>
            <a:spLocks noChangeArrowheads="1"/>
          </p:cNvSpPr>
          <p:nvPr/>
        </p:nvSpPr>
        <p:spPr bwMode="auto">
          <a:xfrm>
            <a:off x="900340" y="4697867"/>
            <a:ext cx="1630589" cy="1640794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41" name="Oval 136"/>
          <p:cNvSpPr>
            <a:spLocks noChangeArrowheads="1"/>
          </p:cNvSpPr>
          <p:nvPr/>
        </p:nvSpPr>
        <p:spPr bwMode="auto">
          <a:xfrm>
            <a:off x="987653" y="4734153"/>
            <a:ext cx="1630589" cy="1643062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42" name="Oval 137"/>
          <p:cNvSpPr>
            <a:spLocks noChangeArrowheads="1"/>
          </p:cNvSpPr>
          <p:nvPr/>
        </p:nvSpPr>
        <p:spPr bwMode="auto">
          <a:xfrm>
            <a:off x="925285" y="4684260"/>
            <a:ext cx="1641929" cy="1643062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43" name="Oval 138" descr="boom"/>
          <p:cNvSpPr>
            <a:spLocks noChangeArrowheads="1"/>
          </p:cNvSpPr>
          <p:nvPr/>
        </p:nvSpPr>
        <p:spPr bwMode="auto">
          <a:xfrm>
            <a:off x="1012599" y="4790849"/>
            <a:ext cx="1506991" cy="1519464"/>
          </a:xfrm>
          <a:prstGeom prst="ellipse">
            <a:avLst/>
          </a:prstGeom>
          <a:blipFill dpi="0" rotWithShape="1">
            <a:blip r:embed="rId6">
              <a:lum contrast="6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83725B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44" name="Oval 139"/>
          <p:cNvSpPr>
            <a:spLocks noChangeArrowheads="1"/>
          </p:cNvSpPr>
          <p:nvPr/>
        </p:nvSpPr>
        <p:spPr bwMode="auto">
          <a:xfrm>
            <a:off x="837974" y="4770438"/>
            <a:ext cx="1630589" cy="1643062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45" name="Oval 140"/>
          <p:cNvSpPr>
            <a:spLocks noChangeArrowheads="1"/>
          </p:cNvSpPr>
          <p:nvPr/>
        </p:nvSpPr>
        <p:spPr bwMode="auto">
          <a:xfrm>
            <a:off x="1023938" y="4770438"/>
            <a:ext cx="1643062" cy="1643062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46" name="Oval 141"/>
          <p:cNvSpPr>
            <a:spLocks noChangeArrowheads="1"/>
          </p:cNvSpPr>
          <p:nvPr/>
        </p:nvSpPr>
        <p:spPr bwMode="auto">
          <a:xfrm>
            <a:off x="1036411" y="4684260"/>
            <a:ext cx="1630589" cy="1643062"/>
          </a:xfrm>
          <a:prstGeom prst="ellipse">
            <a:avLst/>
          </a:prstGeom>
          <a:noFill/>
          <a:ln w="9525">
            <a:solidFill>
              <a:srgbClr val="8372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ZA" sz="800">
              <a:solidFill>
                <a:srgbClr val="003896"/>
              </a:solidFill>
            </a:endParaRPr>
          </a:p>
        </p:txBody>
      </p:sp>
      <p:sp>
        <p:nvSpPr>
          <p:cNvPr id="47" name="Working Draft Text" hidden="1"/>
          <p:cNvSpPr txBox="1">
            <a:spLocks noChangeArrowheads="1"/>
          </p:cNvSpPr>
          <p:nvPr/>
        </p:nvSpPr>
        <p:spPr bwMode="auto">
          <a:xfrm>
            <a:off x="3059339" y="1160010"/>
            <a:ext cx="1026206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900" b="1" dirty="0" smtClean="0">
                <a:solidFill>
                  <a:srgbClr val="003896"/>
                </a:solidFill>
              </a:rPr>
              <a:t>WORKING DRAFT</a:t>
            </a:r>
          </a:p>
        </p:txBody>
      </p:sp>
      <p:sp>
        <p:nvSpPr>
          <p:cNvPr id="48" name="Working Draft" hidden="1"/>
          <p:cNvSpPr txBox="1">
            <a:spLocks noChangeArrowheads="1"/>
          </p:cNvSpPr>
          <p:nvPr/>
        </p:nvSpPr>
        <p:spPr bwMode="auto">
          <a:xfrm>
            <a:off x="3059339" y="1316492"/>
            <a:ext cx="3229429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003896"/>
                </a:solidFill>
              </a:rPr>
              <a:t>Last Modified 19.05.2011 09:01:51 W. Europe Standard Time</a:t>
            </a:r>
            <a:endParaRPr lang="en-GB" sz="900" dirty="0" smtClean="0">
              <a:solidFill>
                <a:srgbClr val="003896"/>
              </a:solidFill>
            </a:endParaRPr>
          </a:p>
        </p:txBody>
      </p:sp>
      <p:sp>
        <p:nvSpPr>
          <p:cNvPr id="49" name="Printed" hidden="1"/>
          <p:cNvSpPr txBox="1">
            <a:spLocks noChangeArrowheads="1"/>
          </p:cNvSpPr>
          <p:nvPr/>
        </p:nvSpPr>
        <p:spPr bwMode="auto">
          <a:xfrm>
            <a:off x="3059340" y="1472974"/>
            <a:ext cx="2983366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003896"/>
                </a:solidFill>
              </a:rPr>
              <a:t>Printed 26.01.2011 16:18:00 South Africa Standard Time</a:t>
            </a:r>
            <a:endParaRPr lang="en-GB" sz="900" dirty="0" smtClean="0">
              <a:solidFill>
                <a:srgbClr val="003896"/>
              </a:solidFill>
            </a:endParaRPr>
          </a:p>
        </p:txBody>
      </p:sp>
      <p:grpSp>
        <p:nvGrpSpPr>
          <p:cNvPr id="50" name="McK Title Elements"/>
          <p:cNvGrpSpPr>
            <a:grpSpLocks/>
          </p:cNvGrpSpPr>
          <p:nvPr/>
        </p:nvGrpSpPr>
        <p:grpSpPr bwMode="auto">
          <a:xfrm>
            <a:off x="3059339" y="4928054"/>
            <a:ext cx="4934857" cy="489857"/>
            <a:chOff x="1927" y="3104"/>
            <a:chExt cx="3109" cy="309"/>
          </a:xfrm>
        </p:grpSpPr>
        <p:sp>
          <p:nvSpPr>
            <p:cNvPr id="51" name="McK Document type" hidden="1"/>
            <p:cNvSpPr txBox="1">
              <a:spLocks noChangeArrowheads="1"/>
            </p:cNvSpPr>
            <p:nvPr/>
          </p:nvSpPr>
          <p:spPr bwMode="auto">
            <a:xfrm>
              <a:off x="1927" y="3104"/>
              <a:ext cx="3109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dirty="0" smtClean="0">
                  <a:solidFill>
                    <a:srgbClr val="003896"/>
                  </a:solidFill>
                </a:rPr>
                <a:t>Document type</a:t>
              </a:r>
            </a:p>
          </p:txBody>
        </p:sp>
        <p:sp>
          <p:nvSpPr>
            <p:cNvPr id="52" name="McK Date" hidden="1"/>
            <p:cNvSpPr txBox="1">
              <a:spLocks noChangeArrowheads="1"/>
            </p:cNvSpPr>
            <p:nvPr/>
          </p:nvSpPr>
          <p:spPr bwMode="auto">
            <a:xfrm>
              <a:off x="1927" y="3275"/>
              <a:ext cx="3109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dirty="0" smtClean="0">
                  <a:solidFill>
                    <a:srgbClr val="003896"/>
                  </a:solidFill>
                </a:rPr>
                <a:t>Date</a:t>
              </a:r>
            </a:p>
          </p:txBody>
        </p:sp>
      </p:grpSp>
      <p:sp>
        <p:nvSpPr>
          <p:cNvPr id="53" name="doc id" hidden="1"/>
          <p:cNvSpPr>
            <a:spLocks noChangeArrowheads="1"/>
          </p:cNvSpPr>
          <p:nvPr/>
        </p:nvSpPr>
        <p:spPr bwMode="auto">
          <a:xfrm>
            <a:off x="8010072" y="47625"/>
            <a:ext cx="995589" cy="21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 defTabSz="894563" fontAlgn="base">
              <a:spcBef>
                <a:spcPct val="0"/>
              </a:spcBef>
              <a:spcAft>
                <a:spcPct val="0"/>
              </a:spcAft>
            </a:pPr>
            <a:r>
              <a:rPr lang="en-GB" sz="700">
                <a:solidFill>
                  <a:srgbClr val="000000"/>
                </a:solidFill>
              </a:rPr>
              <a:t>JOH-ESK042-20101014-JA-X1</a:t>
            </a:r>
          </a:p>
        </p:txBody>
      </p:sp>
      <p:pic>
        <p:nvPicPr>
          <p:cNvPr id="54" name="Picture 17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304" y="318635"/>
            <a:ext cx="2145393" cy="545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59114" y="3630446"/>
            <a:ext cx="5545137" cy="317669"/>
          </a:xfrm>
        </p:spPr>
        <p:txBody>
          <a:bodyPr anchor="b"/>
          <a:lstStyle>
            <a:lvl1pPr>
              <a:defRPr>
                <a:solidFill>
                  <a:srgbClr val="003896"/>
                </a:solidFill>
              </a:defRPr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59114" y="4092578"/>
            <a:ext cx="5545137" cy="244475"/>
          </a:xfrm>
        </p:spPr>
        <p:txBody>
          <a:bodyPr/>
          <a:lstStyle>
            <a:lvl1pPr>
              <a:defRPr>
                <a:solidFill>
                  <a:srgbClr val="83725B"/>
                </a:solidFill>
              </a:defRPr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674547"/>
      </p:ext>
    </p:extLst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A522A-052B-4AAA-992A-690774920CE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7862787"/>
      </p:ext>
    </p:extLst>
  </p:cSld>
  <p:clrMapOvr>
    <a:masterClrMapping/>
  </p:clrMapOvr>
  <p:transition spd="slow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04644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99126"/>
            <a:ext cx="7772400" cy="30777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5" indent="0">
              <a:buNone/>
              <a:defRPr sz="1800"/>
            </a:lvl2pPr>
            <a:lvl3pPr marL="914290" indent="0">
              <a:buNone/>
              <a:defRPr sz="1600"/>
            </a:lvl3pPr>
            <a:lvl4pPr marL="1371435" indent="0">
              <a:buNone/>
              <a:defRPr sz="1400"/>
            </a:lvl4pPr>
            <a:lvl5pPr marL="1828581" indent="0">
              <a:buNone/>
              <a:defRPr sz="1400"/>
            </a:lvl5pPr>
            <a:lvl6pPr marL="2285726" indent="0">
              <a:buNone/>
              <a:defRPr sz="1400"/>
            </a:lvl6pPr>
            <a:lvl7pPr marL="2742871" indent="0">
              <a:buNone/>
              <a:defRPr sz="1400"/>
            </a:lvl7pPr>
            <a:lvl8pPr marL="3200016" indent="0">
              <a:buNone/>
              <a:defRPr sz="1400"/>
            </a:lvl8pPr>
            <a:lvl9pPr marL="3657161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59797-DA40-409C-AB1F-31AB8843006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894076"/>
      </p:ext>
    </p:extLst>
  </p:cSld>
  <p:clrMapOvr>
    <a:masterClrMapping/>
  </p:clrMapOvr>
  <p:transition spd="slow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6564" y="1890715"/>
            <a:ext cx="3316287" cy="20884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5251" y="1890715"/>
            <a:ext cx="3316288" cy="20884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DB2E0-BED8-42FB-B8C6-1ADCE428CEF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548767"/>
      </p:ext>
    </p:extLst>
  </p:cSld>
  <p:clrMapOvr>
    <a:masterClrMapping/>
  </p:clrMapOvr>
  <p:transition spd="slow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7305"/>
            <a:ext cx="8229600" cy="31766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27418"/>
            <a:ext cx="4040188" cy="7474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427418"/>
            <a:ext cx="4041775" cy="7474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1446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CBB3B-0207-4877-ACAF-B4D306F9420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325528"/>
      </p:ext>
    </p:extLst>
  </p:cSld>
  <p:clrMapOvr>
    <a:masterClrMapping/>
  </p:clrMapOvr>
  <p:transition spd="slow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1BBBD-DC8F-44E8-840A-F5CE37C50A5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689968"/>
      </p:ext>
    </p:extLst>
  </p:cSld>
  <p:clrMapOvr>
    <a:masterClrMapping/>
  </p:clrMapOvr>
  <p:transition spd="slow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D117E3-8F6B-4C71-9FB4-44F059BA67F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064672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430" indent="0">
              <a:buNone/>
              <a:defRPr sz="1200"/>
            </a:lvl2pPr>
            <a:lvl3pPr marL="912860" indent="0">
              <a:buNone/>
              <a:defRPr sz="1000"/>
            </a:lvl3pPr>
            <a:lvl4pPr marL="1369291" indent="0">
              <a:buNone/>
              <a:defRPr sz="900"/>
            </a:lvl4pPr>
            <a:lvl5pPr marL="1825725" indent="0">
              <a:buNone/>
              <a:defRPr sz="900"/>
            </a:lvl5pPr>
            <a:lvl6pPr marL="2282161" indent="0">
              <a:buNone/>
              <a:defRPr sz="900"/>
            </a:lvl6pPr>
            <a:lvl7pPr marL="2738594" indent="0">
              <a:buNone/>
              <a:defRPr sz="900"/>
            </a:lvl7pPr>
            <a:lvl8pPr marL="3195027" indent="0">
              <a:buNone/>
              <a:defRPr sz="900"/>
            </a:lvl8pPr>
            <a:lvl9pPr marL="365146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BCBD8-7ECC-4F66-82AE-267963B0313A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3839882"/>
      </p:ext>
    </p:extLst>
  </p:cSld>
  <p:clrMapOvr>
    <a:masterClrMapping/>
  </p:clrMapOvr>
  <p:transition spd="slow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911880"/>
            <a:ext cx="3008313" cy="5232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24072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219841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63351-811F-4BCC-AD90-EA0754FA48C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5205742"/>
      </p:ext>
    </p:extLst>
  </p:cSld>
  <p:clrMapOvr>
    <a:masterClrMapping/>
  </p:clrMapOvr>
  <p:transition spd="slow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105728"/>
            <a:ext cx="5486400" cy="2616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7"/>
            <a:ext cx="5486400" cy="494641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pPr lvl="0"/>
            <a:endParaRPr lang="en-ZA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219841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7051A-E699-4E96-9252-61469506E6E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065564"/>
      </p:ext>
    </p:extLst>
  </p:cSld>
  <p:clrMapOvr>
    <a:masterClrMapping/>
  </p:clrMapOvr>
  <p:transition spd="slow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66885" y="1890715"/>
            <a:ext cx="2954655" cy="1222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ABCDA-9178-4161-9621-0A272C01EC6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937908"/>
      </p:ext>
    </p:extLst>
  </p:cSld>
  <p:clrMapOvr>
    <a:masterClrMapping/>
  </p:clrMapOvr>
  <p:transition spd="slow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30511" y="328615"/>
            <a:ext cx="627864" cy="2784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3846" y="328615"/>
            <a:ext cx="1231106" cy="2784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C7A73-7A23-49AF-B1CD-8E5EF5656B6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550553"/>
      </p:ext>
    </p:extLst>
  </p:cSld>
  <p:clrMapOvr>
    <a:masterClrMapping/>
  </p:clrMapOvr>
  <p:transition spd="slow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0"/>
          <p:cNvGrpSpPr>
            <a:grpSpLocks/>
          </p:cNvGrpSpPr>
          <p:nvPr userDrawn="1"/>
        </p:nvGrpSpPr>
        <p:grpSpPr bwMode="auto">
          <a:xfrm>
            <a:off x="-4760" y="0"/>
            <a:ext cx="9148763" cy="6858000"/>
            <a:chOff x="-3" y="0"/>
            <a:chExt cx="5763" cy="4320"/>
          </a:xfrm>
        </p:grpSpPr>
        <p:pic>
          <p:nvPicPr>
            <p:cNvPr id="5" name="Picture 148" descr="logo small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" y="326"/>
              <a:ext cx="13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91"/>
            <p:cNvSpPr>
              <a:spLocks noChangeArrowheads="1"/>
            </p:cNvSpPr>
            <p:nvPr userDrawn="1"/>
          </p:nvSpPr>
          <p:spPr bwMode="auto">
            <a:xfrm>
              <a:off x="-3" y="0"/>
              <a:ext cx="5763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pic>
          <p:nvPicPr>
            <p:cNvPr id="7" name="Picture 23" descr="d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" y="0"/>
              <a:ext cx="115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101"/>
            <p:cNvSpPr>
              <a:spLocks noChangeArrowheads="1"/>
            </p:cNvSpPr>
            <p:nvPr userDrawn="1"/>
          </p:nvSpPr>
          <p:spPr bwMode="auto">
            <a:xfrm>
              <a:off x="232" y="819"/>
              <a:ext cx="1448" cy="14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round/>
              <a:headEnd/>
              <a:tailEnd/>
            </a:ln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9" name="Oval 102" descr="coolers"/>
            <p:cNvSpPr>
              <a:spLocks noChangeArrowheads="1"/>
            </p:cNvSpPr>
            <p:nvPr userDrawn="1"/>
          </p:nvSpPr>
          <p:spPr bwMode="auto">
            <a:xfrm>
              <a:off x="275" y="858"/>
              <a:ext cx="1362" cy="1369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0" name="Oval 103"/>
            <p:cNvSpPr>
              <a:spLocks noChangeArrowheads="1"/>
            </p:cNvSpPr>
            <p:nvPr userDrawn="1"/>
          </p:nvSpPr>
          <p:spPr bwMode="auto">
            <a:xfrm>
              <a:off x="217" y="772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1" name="Oval 104"/>
            <p:cNvSpPr>
              <a:spLocks noChangeArrowheads="1"/>
            </p:cNvSpPr>
            <p:nvPr userDrawn="1"/>
          </p:nvSpPr>
          <p:spPr bwMode="auto">
            <a:xfrm>
              <a:off x="162" y="772"/>
              <a:ext cx="1487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2" name="Oval 105"/>
            <p:cNvSpPr>
              <a:spLocks noChangeArrowheads="1"/>
            </p:cNvSpPr>
            <p:nvPr userDrawn="1"/>
          </p:nvSpPr>
          <p:spPr bwMode="auto">
            <a:xfrm>
              <a:off x="240" y="803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3" name="Oval 106"/>
            <p:cNvSpPr>
              <a:spLocks noChangeArrowheads="1"/>
            </p:cNvSpPr>
            <p:nvPr userDrawn="1"/>
          </p:nvSpPr>
          <p:spPr bwMode="auto">
            <a:xfrm>
              <a:off x="194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4" name="Oval 107"/>
            <p:cNvSpPr>
              <a:spLocks noChangeArrowheads="1"/>
            </p:cNvSpPr>
            <p:nvPr userDrawn="1"/>
          </p:nvSpPr>
          <p:spPr bwMode="auto">
            <a:xfrm>
              <a:off x="279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5" name="Oval 108"/>
            <p:cNvSpPr>
              <a:spLocks noChangeArrowheads="1"/>
            </p:cNvSpPr>
            <p:nvPr userDrawn="1"/>
          </p:nvSpPr>
          <p:spPr bwMode="auto">
            <a:xfrm>
              <a:off x="108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6" name="Oval 109"/>
            <p:cNvSpPr>
              <a:spLocks noChangeArrowheads="1"/>
            </p:cNvSpPr>
            <p:nvPr userDrawn="1"/>
          </p:nvSpPr>
          <p:spPr bwMode="auto">
            <a:xfrm>
              <a:off x="287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7" name="Oval 110"/>
            <p:cNvSpPr>
              <a:spLocks noChangeArrowheads="1"/>
            </p:cNvSpPr>
            <p:nvPr userDrawn="1"/>
          </p:nvSpPr>
          <p:spPr bwMode="auto">
            <a:xfrm>
              <a:off x="614" y="422"/>
              <a:ext cx="739" cy="7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8" name="Oval 111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C7F6D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19" name="Oval 112"/>
            <p:cNvSpPr>
              <a:spLocks noChangeArrowheads="1"/>
            </p:cNvSpPr>
            <p:nvPr userDrawn="1"/>
          </p:nvSpPr>
          <p:spPr bwMode="auto">
            <a:xfrm>
              <a:off x="598" y="399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0" name="Oval 113"/>
            <p:cNvSpPr>
              <a:spLocks noChangeArrowheads="1"/>
            </p:cNvSpPr>
            <p:nvPr userDrawn="1"/>
          </p:nvSpPr>
          <p:spPr bwMode="auto">
            <a:xfrm>
              <a:off x="575" y="399"/>
              <a:ext cx="762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1" name="Oval 114"/>
            <p:cNvSpPr>
              <a:spLocks noChangeArrowheads="1"/>
            </p:cNvSpPr>
            <p:nvPr userDrawn="1"/>
          </p:nvSpPr>
          <p:spPr bwMode="auto">
            <a:xfrm>
              <a:off x="614" y="414"/>
              <a:ext cx="770" cy="771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2" name="Oval 115"/>
            <p:cNvSpPr>
              <a:spLocks noChangeArrowheads="1"/>
            </p:cNvSpPr>
            <p:nvPr userDrawn="1"/>
          </p:nvSpPr>
          <p:spPr bwMode="auto">
            <a:xfrm>
              <a:off x="590" y="391"/>
              <a:ext cx="763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3" name="Oval 116"/>
            <p:cNvSpPr>
              <a:spLocks noChangeArrowheads="1"/>
            </p:cNvSpPr>
            <p:nvPr userDrawn="1"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4" name="Oval 117"/>
            <p:cNvSpPr>
              <a:spLocks noChangeArrowheads="1"/>
            </p:cNvSpPr>
            <p:nvPr userDrawn="1"/>
          </p:nvSpPr>
          <p:spPr bwMode="auto">
            <a:xfrm>
              <a:off x="637" y="445"/>
              <a:ext cx="693" cy="693"/>
            </a:xfrm>
            <a:prstGeom prst="ellipse">
              <a:avLst/>
            </a:prstGeom>
            <a:noFill/>
            <a:ln w="0">
              <a:solidFill>
                <a:srgbClr val="83725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5" name="Oval 118" descr="face"/>
            <p:cNvSpPr>
              <a:spLocks noChangeArrowheads="1"/>
            </p:cNvSpPr>
            <p:nvPr userDrawn="1"/>
          </p:nvSpPr>
          <p:spPr bwMode="auto">
            <a:xfrm>
              <a:off x="633" y="445"/>
              <a:ext cx="700" cy="701"/>
            </a:xfrm>
            <a:prstGeom prst="ellipse">
              <a:avLst/>
            </a:prstGeom>
            <a:blipFill dpi="0" rotWithShape="1">
              <a:blip r:embed="rId5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6" name="Oval 119"/>
            <p:cNvSpPr>
              <a:spLocks noChangeArrowheads="1"/>
            </p:cNvSpPr>
            <p:nvPr userDrawn="1"/>
          </p:nvSpPr>
          <p:spPr bwMode="auto">
            <a:xfrm>
              <a:off x="637" y="391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7" name="Oval 120"/>
            <p:cNvSpPr>
              <a:spLocks noChangeArrowheads="1"/>
            </p:cNvSpPr>
            <p:nvPr userDrawn="1"/>
          </p:nvSpPr>
          <p:spPr bwMode="auto">
            <a:xfrm>
              <a:off x="544" y="438"/>
              <a:ext cx="770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8" name="Oval 121"/>
            <p:cNvSpPr>
              <a:spLocks noChangeArrowheads="1"/>
            </p:cNvSpPr>
            <p:nvPr userDrawn="1"/>
          </p:nvSpPr>
          <p:spPr bwMode="auto">
            <a:xfrm>
              <a:off x="637" y="438"/>
              <a:ext cx="763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29" name="Oval 122"/>
            <p:cNvSpPr>
              <a:spLocks noChangeArrowheads="1"/>
            </p:cNvSpPr>
            <p:nvPr userDrawn="1"/>
          </p:nvSpPr>
          <p:spPr bwMode="auto">
            <a:xfrm>
              <a:off x="264" y="2002"/>
              <a:ext cx="1213" cy="1205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0" name="Oval 123"/>
            <p:cNvSpPr>
              <a:spLocks noChangeArrowheads="1"/>
            </p:cNvSpPr>
            <p:nvPr userDrawn="1"/>
          </p:nvSpPr>
          <p:spPr bwMode="auto">
            <a:xfrm>
              <a:off x="303" y="2033"/>
              <a:ext cx="1135" cy="1143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1" name="Oval 124"/>
            <p:cNvSpPr>
              <a:spLocks noChangeArrowheads="1"/>
            </p:cNvSpPr>
            <p:nvPr userDrawn="1"/>
          </p:nvSpPr>
          <p:spPr bwMode="auto">
            <a:xfrm>
              <a:off x="248" y="1963"/>
              <a:ext cx="1245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2" name="Oval 125"/>
            <p:cNvSpPr>
              <a:spLocks noChangeArrowheads="1"/>
            </p:cNvSpPr>
            <p:nvPr userDrawn="1"/>
          </p:nvSpPr>
          <p:spPr bwMode="auto">
            <a:xfrm>
              <a:off x="209" y="1963"/>
              <a:ext cx="1237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3" name="Oval 126"/>
            <p:cNvSpPr>
              <a:spLocks noChangeArrowheads="1"/>
            </p:cNvSpPr>
            <p:nvPr userDrawn="1"/>
          </p:nvSpPr>
          <p:spPr bwMode="auto">
            <a:xfrm>
              <a:off x="271" y="1986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4" name="Oval 127"/>
            <p:cNvSpPr>
              <a:spLocks noChangeArrowheads="1"/>
            </p:cNvSpPr>
            <p:nvPr userDrawn="1"/>
          </p:nvSpPr>
          <p:spPr bwMode="auto">
            <a:xfrm>
              <a:off x="232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5" name="Oval 128" descr="new smal workers"/>
            <p:cNvSpPr>
              <a:spLocks noChangeArrowheads="1"/>
            </p:cNvSpPr>
            <p:nvPr userDrawn="1"/>
          </p:nvSpPr>
          <p:spPr bwMode="auto">
            <a:xfrm>
              <a:off x="304" y="2033"/>
              <a:ext cx="1135" cy="1143"/>
            </a:xfrm>
            <a:prstGeom prst="ellipse">
              <a:avLst/>
            </a:prstGeom>
            <a:blipFill dpi="0" rotWithShape="1">
              <a:blip r:embed="rId6">
                <a:lum contrast="12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3725B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6" name="Oval 129"/>
            <p:cNvSpPr>
              <a:spLocks noChangeArrowheads="1"/>
            </p:cNvSpPr>
            <p:nvPr userDrawn="1"/>
          </p:nvSpPr>
          <p:spPr bwMode="auto">
            <a:xfrm>
              <a:off x="162" y="2017"/>
              <a:ext cx="1238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7" name="Oval 130"/>
            <p:cNvSpPr>
              <a:spLocks noChangeArrowheads="1"/>
            </p:cNvSpPr>
            <p:nvPr userDrawn="1"/>
          </p:nvSpPr>
          <p:spPr bwMode="auto">
            <a:xfrm>
              <a:off x="310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8" name="Oval 131"/>
            <p:cNvSpPr>
              <a:spLocks noChangeArrowheads="1"/>
            </p:cNvSpPr>
            <p:nvPr userDrawn="1"/>
          </p:nvSpPr>
          <p:spPr bwMode="auto">
            <a:xfrm>
              <a:off x="303" y="2017"/>
              <a:ext cx="1244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39" name="Oval 132"/>
            <p:cNvSpPr>
              <a:spLocks noChangeArrowheads="1"/>
            </p:cNvSpPr>
            <p:nvPr userDrawn="1"/>
          </p:nvSpPr>
          <p:spPr bwMode="auto">
            <a:xfrm>
              <a:off x="614" y="2990"/>
              <a:ext cx="1003" cy="1011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0" name="Oval 133"/>
            <p:cNvSpPr>
              <a:spLocks noChangeArrowheads="1"/>
            </p:cNvSpPr>
            <p:nvPr userDrawn="1"/>
          </p:nvSpPr>
          <p:spPr bwMode="auto">
            <a:xfrm>
              <a:off x="645" y="3021"/>
              <a:ext cx="941" cy="949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1" name="Oval 134"/>
            <p:cNvSpPr>
              <a:spLocks noChangeArrowheads="1"/>
            </p:cNvSpPr>
            <p:nvPr userDrawn="1"/>
          </p:nvSpPr>
          <p:spPr bwMode="auto">
            <a:xfrm>
              <a:off x="598" y="2959"/>
              <a:ext cx="1035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2" name="Oval 135"/>
            <p:cNvSpPr>
              <a:spLocks noChangeArrowheads="1"/>
            </p:cNvSpPr>
            <p:nvPr userDrawn="1"/>
          </p:nvSpPr>
          <p:spPr bwMode="auto">
            <a:xfrm>
              <a:off x="567" y="2959"/>
              <a:ext cx="1027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3" name="Oval 136"/>
            <p:cNvSpPr>
              <a:spLocks noChangeArrowheads="1"/>
            </p:cNvSpPr>
            <p:nvPr userDrawn="1"/>
          </p:nvSpPr>
          <p:spPr bwMode="auto">
            <a:xfrm>
              <a:off x="622" y="2982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4" name="Oval 137"/>
            <p:cNvSpPr>
              <a:spLocks noChangeArrowheads="1"/>
            </p:cNvSpPr>
            <p:nvPr userDrawn="1"/>
          </p:nvSpPr>
          <p:spPr bwMode="auto">
            <a:xfrm>
              <a:off x="583" y="2951"/>
              <a:ext cx="1034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5" name="Oval 138" descr="boom"/>
            <p:cNvSpPr>
              <a:spLocks noChangeArrowheads="1"/>
            </p:cNvSpPr>
            <p:nvPr userDrawn="1"/>
          </p:nvSpPr>
          <p:spPr bwMode="auto">
            <a:xfrm>
              <a:off x="638" y="3018"/>
              <a:ext cx="949" cy="957"/>
            </a:xfrm>
            <a:prstGeom prst="ellipse">
              <a:avLst/>
            </a:prstGeom>
            <a:blipFill dpi="0" rotWithShape="1">
              <a:blip r:embed="rId7">
                <a:lum contrast="6000"/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3725B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6" name="Oval 139"/>
            <p:cNvSpPr>
              <a:spLocks noChangeArrowheads="1"/>
            </p:cNvSpPr>
            <p:nvPr userDrawn="1"/>
          </p:nvSpPr>
          <p:spPr bwMode="auto">
            <a:xfrm>
              <a:off x="528" y="3005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7" name="Oval 140"/>
            <p:cNvSpPr>
              <a:spLocks noChangeArrowheads="1"/>
            </p:cNvSpPr>
            <p:nvPr userDrawn="1"/>
          </p:nvSpPr>
          <p:spPr bwMode="auto">
            <a:xfrm>
              <a:off x="645" y="3005"/>
              <a:ext cx="1035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  <p:sp>
          <p:nvSpPr>
            <p:cNvPr id="48" name="Oval 141"/>
            <p:cNvSpPr>
              <a:spLocks noChangeArrowheads="1"/>
            </p:cNvSpPr>
            <p:nvPr userDrawn="1"/>
          </p:nvSpPr>
          <p:spPr bwMode="auto">
            <a:xfrm>
              <a:off x="653" y="2951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896"/>
                </a:solidFill>
              </a:endParaRPr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59113" y="3271841"/>
            <a:ext cx="5545137" cy="676275"/>
          </a:xfrm>
        </p:spPr>
        <p:txBody>
          <a:bodyPr anchor="b"/>
          <a:lstStyle>
            <a:lvl1pPr>
              <a:defRPr>
                <a:solidFill>
                  <a:srgbClr val="003896"/>
                </a:solidFill>
              </a:defRPr>
            </a:lvl1pPr>
          </a:lstStyle>
          <a:p>
            <a:pPr lvl="0"/>
            <a:r>
              <a:rPr lang="en-ZA" noProof="0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59113" y="4092578"/>
            <a:ext cx="5545137" cy="222091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83725B"/>
                </a:solidFill>
              </a:defRPr>
            </a:lvl1pPr>
          </a:lstStyle>
          <a:p>
            <a:pPr lvl="0"/>
            <a:r>
              <a:rPr lang="en-ZA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788888"/>
      </p:ext>
    </p:extLst>
  </p:cSld>
  <p:clrMapOvr>
    <a:masterClrMapping/>
  </p:clrMapOvr>
  <p:transition spd="slow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84077-449D-445B-A4CC-3861CDA5E686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A436A3-2817-4B90-B983-E95E31F30A96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2464135"/>
      </p:ext>
    </p:extLst>
  </p:cSld>
  <p:clrMapOvr>
    <a:masterClrMapping/>
  </p:clrMapOvr>
  <p:transition spd="slow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034" indent="0">
              <a:buNone/>
              <a:defRPr sz="2000"/>
            </a:lvl2pPr>
            <a:lvl3pPr marL="914070" indent="0">
              <a:buNone/>
              <a:defRPr sz="1800"/>
            </a:lvl3pPr>
            <a:lvl4pPr marL="1371104" indent="0">
              <a:buNone/>
              <a:defRPr sz="1600"/>
            </a:lvl4pPr>
            <a:lvl5pPr marL="1828138" indent="0">
              <a:buNone/>
              <a:defRPr sz="1600"/>
            </a:lvl5pPr>
            <a:lvl6pPr marL="2285172" indent="0">
              <a:buNone/>
              <a:defRPr sz="1600"/>
            </a:lvl6pPr>
            <a:lvl7pPr marL="2742207" indent="0">
              <a:buNone/>
              <a:defRPr sz="1600"/>
            </a:lvl7pPr>
            <a:lvl8pPr marL="3199242" indent="0">
              <a:buNone/>
              <a:defRPr sz="1600"/>
            </a:lvl8pPr>
            <a:lvl9pPr marL="3656277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3ED97-E02B-465D-B49F-2F9177B94B81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402C2-6DEA-4E44-B974-4505643921EB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92970085"/>
      </p:ext>
    </p:extLst>
  </p:cSld>
  <p:clrMapOvr>
    <a:masterClrMapping/>
  </p:clrMapOvr>
  <p:transition spd="slow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436691"/>
            <a:ext cx="4113212" cy="5045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8" y="1436691"/>
            <a:ext cx="4113213" cy="5045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1B1C3-43CD-4903-AECE-B00B872CF41A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B7CCF-AAB4-4615-88F8-E056C2F638B9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1974316"/>
      </p:ext>
    </p:extLst>
  </p:cSld>
  <p:clrMapOvr>
    <a:masterClrMapping/>
  </p:clrMapOvr>
  <p:transition spd="slow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34" indent="0">
              <a:buNone/>
              <a:defRPr sz="2000" b="1"/>
            </a:lvl2pPr>
            <a:lvl3pPr marL="914070" indent="0">
              <a:buNone/>
              <a:defRPr sz="1800" b="1"/>
            </a:lvl3pPr>
            <a:lvl4pPr marL="1371104" indent="0">
              <a:buNone/>
              <a:defRPr sz="1600" b="1"/>
            </a:lvl4pPr>
            <a:lvl5pPr marL="1828138" indent="0">
              <a:buNone/>
              <a:defRPr sz="1600" b="1"/>
            </a:lvl5pPr>
            <a:lvl6pPr marL="2285172" indent="0">
              <a:buNone/>
              <a:defRPr sz="1600" b="1"/>
            </a:lvl6pPr>
            <a:lvl7pPr marL="2742207" indent="0">
              <a:buNone/>
              <a:defRPr sz="1600" b="1"/>
            </a:lvl7pPr>
            <a:lvl8pPr marL="3199242" indent="0">
              <a:buNone/>
              <a:defRPr sz="1600" b="1"/>
            </a:lvl8pPr>
            <a:lvl9pPr marL="365627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6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34" indent="0">
              <a:buNone/>
              <a:defRPr sz="2000" b="1"/>
            </a:lvl2pPr>
            <a:lvl3pPr marL="914070" indent="0">
              <a:buNone/>
              <a:defRPr sz="1800" b="1"/>
            </a:lvl3pPr>
            <a:lvl4pPr marL="1371104" indent="0">
              <a:buNone/>
              <a:defRPr sz="1600" b="1"/>
            </a:lvl4pPr>
            <a:lvl5pPr marL="1828138" indent="0">
              <a:buNone/>
              <a:defRPr sz="1600" b="1"/>
            </a:lvl5pPr>
            <a:lvl6pPr marL="2285172" indent="0">
              <a:buNone/>
              <a:defRPr sz="1600" b="1"/>
            </a:lvl6pPr>
            <a:lvl7pPr marL="2742207" indent="0">
              <a:buNone/>
              <a:defRPr sz="1600" b="1"/>
            </a:lvl7pPr>
            <a:lvl8pPr marL="3199242" indent="0">
              <a:buNone/>
              <a:defRPr sz="1600" b="1"/>
            </a:lvl8pPr>
            <a:lvl9pPr marL="365627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BE665-4B4F-42F4-A98E-D88FA1483D6F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8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9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9AE450-3B2F-4C5A-AA93-092BD55D093B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09436399"/>
      </p:ext>
    </p:extLst>
  </p:cSld>
  <p:clrMapOvr>
    <a:masterClrMapping/>
  </p:clrMapOvr>
  <p:transition spd="slow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09278-A747-4198-B9C5-1EB81B7C7C8B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4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EB105-F7AA-4171-AA33-D16D47310163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825082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430" indent="0">
              <a:buNone/>
              <a:defRPr sz="2800"/>
            </a:lvl2pPr>
            <a:lvl3pPr marL="912860" indent="0">
              <a:buNone/>
              <a:defRPr sz="2400"/>
            </a:lvl3pPr>
            <a:lvl4pPr marL="1369291" indent="0">
              <a:buNone/>
              <a:defRPr sz="2000"/>
            </a:lvl4pPr>
            <a:lvl5pPr marL="1825725" indent="0">
              <a:buNone/>
              <a:defRPr sz="2000"/>
            </a:lvl5pPr>
            <a:lvl6pPr marL="2282161" indent="0">
              <a:buNone/>
              <a:defRPr sz="2000"/>
            </a:lvl6pPr>
            <a:lvl7pPr marL="2738594" indent="0">
              <a:buNone/>
              <a:defRPr sz="2000"/>
            </a:lvl7pPr>
            <a:lvl8pPr marL="3195027" indent="0">
              <a:buNone/>
              <a:defRPr sz="2000"/>
            </a:lvl8pPr>
            <a:lvl9pPr marL="3651461" indent="0">
              <a:buNone/>
              <a:defRPr sz="2000"/>
            </a:lvl9pPr>
          </a:lstStyle>
          <a:p>
            <a:pPr lvl="0"/>
            <a:endParaRPr lang="en-Z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430" indent="0">
              <a:buNone/>
              <a:defRPr sz="1200"/>
            </a:lvl2pPr>
            <a:lvl3pPr marL="912860" indent="0">
              <a:buNone/>
              <a:defRPr sz="1000"/>
            </a:lvl3pPr>
            <a:lvl4pPr marL="1369291" indent="0">
              <a:buNone/>
              <a:defRPr sz="900"/>
            </a:lvl4pPr>
            <a:lvl5pPr marL="1825725" indent="0">
              <a:buNone/>
              <a:defRPr sz="900"/>
            </a:lvl5pPr>
            <a:lvl6pPr marL="2282161" indent="0">
              <a:buNone/>
              <a:defRPr sz="900"/>
            </a:lvl6pPr>
            <a:lvl7pPr marL="2738594" indent="0">
              <a:buNone/>
              <a:defRPr sz="900"/>
            </a:lvl7pPr>
            <a:lvl8pPr marL="3195027" indent="0">
              <a:buNone/>
              <a:defRPr sz="900"/>
            </a:lvl8pPr>
            <a:lvl9pPr marL="365146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2152" y="6453189"/>
            <a:ext cx="2879725" cy="268287"/>
          </a:xfrm>
          <a:prstGeom prst="rect">
            <a:avLst/>
          </a:prstGeom>
        </p:spPr>
        <p:txBody>
          <a:bodyPr lIns="91286" tIns="45650" rIns="91286" bIns="45650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>
              <a:solidFill>
                <a:srgbClr val="00389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B603-5779-4FBA-99B3-CF766468527F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6355249"/>
      </p:ext>
    </p:extLst>
  </p:cSld>
  <p:clrMapOvr>
    <a:masterClrMapping/>
  </p:clrMapOvr>
  <p:transition spd="slow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F0331-05AC-48F9-A0E8-AEB2E5F62D66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3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FD3F27-C9EF-4678-BB14-967B2020E01A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1572747"/>
      </p:ext>
    </p:extLst>
  </p:cSld>
  <p:clrMapOvr>
    <a:masterClrMapping/>
  </p:clrMapOvr>
  <p:transition spd="slow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34" indent="0">
              <a:buNone/>
              <a:defRPr sz="1400"/>
            </a:lvl2pPr>
            <a:lvl3pPr marL="914070" indent="0">
              <a:buNone/>
              <a:defRPr sz="1200"/>
            </a:lvl3pPr>
            <a:lvl4pPr marL="1371104" indent="0">
              <a:buNone/>
              <a:defRPr sz="1000"/>
            </a:lvl4pPr>
            <a:lvl5pPr marL="1828138" indent="0">
              <a:buNone/>
              <a:defRPr sz="1000"/>
            </a:lvl5pPr>
            <a:lvl6pPr marL="2285172" indent="0">
              <a:buNone/>
              <a:defRPr sz="1000"/>
            </a:lvl6pPr>
            <a:lvl7pPr marL="2742207" indent="0">
              <a:buNone/>
              <a:defRPr sz="1000"/>
            </a:lvl7pPr>
            <a:lvl8pPr marL="3199242" indent="0">
              <a:buNone/>
              <a:defRPr sz="1000"/>
            </a:lvl8pPr>
            <a:lvl9pPr marL="365627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896B4A-2631-477B-BC84-9C513CFCE09E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FF31EB-C232-4E15-BE58-06431DD37F00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367290"/>
      </p:ext>
    </p:extLst>
  </p:cSld>
  <p:clrMapOvr>
    <a:masterClrMapping/>
  </p:clrMapOvr>
  <p:transition spd="slow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034" indent="0">
              <a:buNone/>
              <a:defRPr sz="2800"/>
            </a:lvl2pPr>
            <a:lvl3pPr marL="914070" indent="0">
              <a:buNone/>
              <a:defRPr sz="2400"/>
            </a:lvl3pPr>
            <a:lvl4pPr marL="1371104" indent="0">
              <a:buNone/>
              <a:defRPr sz="2000"/>
            </a:lvl4pPr>
            <a:lvl5pPr marL="1828138" indent="0">
              <a:buNone/>
              <a:defRPr sz="2000"/>
            </a:lvl5pPr>
            <a:lvl6pPr marL="2285172" indent="0">
              <a:buNone/>
              <a:defRPr sz="2000"/>
            </a:lvl6pPr>
            <a:lvl7pPr marL="2742207" indent="0">
              <a:buNone/>
              <a:defRPr sz="2000"/>
            </a:lvl7pPr>
            <a:lvl8pPr marL="3199242" indent="0">
              <a:buNone/>
              <a:defRPr sz="2000"/>
            </a:lvl8pPr>
            <a:lvl9pPr marL="3656277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34" indent="0">
              <a:buNone/>
              <a:defRPr sz="1400"/>
            </a:lvl2pPr>
            <a:lvl3pPr marL="914070" indent="0">
              <a:buNone/>
              <a:defRPr sz="1200"/>
            </a:lvl3pPr>
            <a:lvl4pPr marL="1371104" indent="0">
              <a:buNone/>
              <a:defRPr sz="1000"/>
            </a:lvl4pPr>
            <a:lvl5pPr marL="1828138" indent="0">
              <a:buNone/>
              <a:defRPr sz="1000"/>
            </a:lvl5pPr>
            <a:lvl6pPr marL="2285172" indent="0">
              <a:buNone/>
              <a:defRPr sz="1000"/>
            </a:lvl6pPr>
            <a:lvl7pPr marL="2742207" indent="0">
              <a:buNone/>
              <a:defRPr sz="1000"/>
            </a:lvl7pPr>
            <a:lvl8pPr marL="3199242" indent="0">
              <a:buNone/>
              <a:defRPr sz="1000"/>
            </a:lvl8pPr>
            <a:lvl9pPr marL="365627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986D8-5113-4FB3-9547-29FFAFB3467B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500AA0-4FE3-48B4-B679-D0319BD396CA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2234378"/>
      </p:ext>
    </p:extLst>
  </p:cSld>
  <p:clrMapOvr>
    <a:masterClrMapping/>
  </p:clrMapOvr>
  <p:transition spd="slow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AC04B-E70A-47C8-90D1-2ACB427AFDC4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640B5-C601-4223-A6A8-0EDDFD5AAD09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24007907"/>
      </p:ext>
    </p:extLst>
  </p:cSld>
  <p:clrMapOvr>
    <a:masterClrMapping/>
  </p:clrMapOvr>
  <p:transition spd="slow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1477" y="166691"/>
            <a:ext cx="2093913" cy="6315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6563" y="166691"/>
            <a:ext cx="6132512" cy="6315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F08FA-EFC0-495B-8E6B-D61FED5781C3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CB94F3-042C-42EB-82DD-8079CD916F99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76057578"/>
      </p:ext>
    </p:extLst>
  </p:cSld>
  <p:clrMapOvr>
    <a:masterClrMapping/>
  </p:clrMapOvr>
  <p:transition spd="slow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563" y="166688"/>
            <a:ext cx="6519862" cy="666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6563" y="1436691"/>
            <a:ext cx="4113212" cy="5045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8" y="1436691"/>
            <a:ext cx="4113213" cy="5045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AF20A-F0A7-4BF3-B0DA-C42F13EE7C79}" type="datetime1">
              <a:rPr lang="en-ZA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0D7B1-2E78-468C-B881-526F71D2F4AB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8355921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0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vmlDrawing" Target="../drawings/vmlDrawing1.vml"/><Relationship Id="rId18" Type="http://schemas.openxmlformats.org/officeDocument/2006/relationships/tags" Target="../tags/tag5.xml"/><Relationship Id="rId26" Type="http://schemas.openxmlformats.org/officeDocument/2006/relationships/tags" Target="../tags/tag13.xml"/><Relationship Id="rId39" Type="http://schemas.openxmlformats.org/officeDocument/2006/relationships/tags" Target="../tags/tag26.xml"/><Relationship Id="rId3" Type="http://schemas.openxmlformats.org/officeDocument/2006/relationships/slideLayout" Target="../slideLayouts/slideLayout75.xml"/><Relationship Id="rId21" Type="http://schemas.openxmlformats.org/officeDocument/2006/relationships/tags" Target="../tags/tag8.xml"/><Relationship Id="rId34" Type="http://schemas.openxmlformats.org/officeDocument/2006/relationships/tags" Target="../tags/tag21.xml"/><Relationship Id="rId42" Type="http://schemas.openxmlformats.org/officeDocument/2006/relationships/tags" Target="../tags/tag29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7" Type="http://schemas.openxmlformats.org/officeDocument/2006/relationships/tags" Target="../tags/tag4.xml"/><Relationship Id="rId25" Type="http://schemas.openxmlformats.org/officeDocument/2006/relationships/tags" Target="../tags/tag12.xml"/><Relationship Id="rId33" Type="http://schemas.openxmlformats.org/officeDocument/2006/relationships/tags" Target="../tags/tag20.xml"/><Relationship Id="rId38" Type="http://schemas.openxmlformats.org/officeDocument/2006/relationships/tags" Target="../tags/tag25.xml"/><Relationship Id="rId46" Type="http://schemas.openxmlformats.org/officeDocument/2006/relationships/image" Target="../media/image13.png"/><Relationship Id="rId2" Type="http://schemas.openxmlformats.org/officeDocument/2006/relationships/slideLayout" Target="../slideLayouts/slideLayout74.xml"/><Relationship Id="rId16" Type="http://schemas.openxmlformats.org/officeDocument/2006/relationships/tags" Target="../tags/tag3.xml"/><Relationship Id="rId20" Type="http://schemas.openxmlformats.org/officeDocument/2006/relationships/tags" Target="../tags/tag7.xml"/><Relationship Id="rId29" Type="http://schemas.openxmlformats.org/officeDocument/2006/relationships/tags" Target="../tags/tag16.xml"/><Relationship Id="rId41" Type="http://schemas.openxmlformats.org/officeDocument/2006/relationships/tags" Target="../tags/tag28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tags" Target="../tags/tag11.xml"/><Relationship Id="rId32" Type="http://schemas.openxmlformats.org/officeDocument/2006/relationships/tags" Target="../tags/tag19.xml"/><Relationship Id="rId37" Type="http://schemas.openxmlformats.org/officeDocument/2006/relationships/tags" Target="../tags/tag24.xml"/><Relationship Id="rId40" Type="http://schemas.openxmlformats.org/officeDocument/2006/relationships/tags" Target="../tags/tag27.xml"/><Relationship Id="rId45" Type="http://schemas.openxmlformats.org/officeDocument/2006/relationships/image" Target="../media/image12.png"/><Relationship Id="rId5" Type="http://schemas.openxmlformats.org/officeDocument/2006/relationships/slideLayout" Target="../slideLayouts/slideLayout77.xml"/><Relationship Id="rId15" Type="http://schemas.openxmlformats.org/officeDocument/2006/relationships/tags" Target="../tags/tag2.xml"/><Relationship Id="rId23" Type="http://schemas.openxmlformats.org/officeDocument/2006/relationships/tags" Target="../tags/tag10.xml"/><Relationship Id="rId28" Type="http://schemas.openxmlformats.org/officeDocument/2006/relationships/tags" Target="../tags/tag15.xml"/><Relationship Id="rId36" Type="http://schemas.openxmlformats.org/officeDocument/2006/relationships/tags" Target="../tags/tag23.xml"/><Relationship Id="rId10" Type="http://schemas.openxmlformats.org/officeDocument/2006/relationships/slideLayout" Target="../slideLayouts/slideLayout82.xml"/><Relationship Id="rId19" Type="http://schemas.openxmlformats.org/officeDocument/2006/relationships/tags" Target="../tags/tag6.xml"/><Relationship Id="rId31" Type="http://schemas.openxmlformats.org/officeDocument/2006/relationships/tags" Target="../tags/tag18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tags" Target="../tags/tag1.xml"/><Relationship Id="rId22" Type="http://schemas.openxmlformats.org/officeDocument/2006/relationships/tags" Target="../tags/tag9.xml"/><Relationship Id="rId27" Type="http://schemas.openxmlformats.org/officeDocument/2006/relationships/tags" Target="../tags/tag14.xml"/><Relationship Id="rId30" Type="http://schemas.openxmlformats.org/officeDocument/2006/relationships/tags" Target="../tags/tag17.xml"/><Relationship Id="rId35" Type="http://schemas.openxmlformats.org/officeDocument/2006/relationships/tags" Target="../tags/tag22.xml"/><Relationship Id="rId43" Type="http://schemas.openxmlformats.org/officeDocument/2006/relationships/tags" Target="../tags/tag3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3" descr="logo small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341327"/>
            <a:ext cx="1173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7" descr="topsolid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" y="1"/>
            <a:ext cx="759142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6563" y="166688"/>
            <a:ext cx="6519862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572" y="1436692"/>
            <a:ext cx="8378825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text styles</a:t>
            </a:r>
          </a:p>
          <a:p>
            <a:pPr lvl="1"/>
            <a:r>
              <a:rPr lang="en-ZA" smtClean="0"/>
              <a:t>Second level</a:t>
            </a:r>
          </a:p>
          <a:p>
            <a:pPr lvl="2"/>
            <a:r>
              <a:rPr lang="en-ZA" smtClean="0"/>
              <a:t>Third level</a:t>
            </a:r>
          </a:p>
          <a:p>
            <a:pPr lvl="3"/>
            <a:r>
              <a:rPr lang="en-ZA" smtClean="0"/>
              <a:t>Fourth level</a:t>
            </a:r>
          </a:p>
          <a:p>
            <a:pPr lvl="4"/>
            <a:r>
              <a:rPr lang="en-ZA" smtClean="0"/>
              <a:t>Fifth level</a:t>
            </a:r>
          </a:p>
        </p:txBody>
      </p:sp>
      <p:sp>
        <p:nvSpPr>
          <p:cNvPr id="1061" name="Rectangle 3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1" y="6453189"/>
            <a:ext cx="1738313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83725B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/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24300" y="6453189"/>
            <a:ext cx="935038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83725B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68FA61-FED0-4485-957F-12BD2EFB399E}" type="slidenum">
              <a:rPr lang="en-ZA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ZA"/>
          </a:p>
        </p:txBody>
      </p:sp>
      <p:pic>
        <p:nvPicPr>
          <p:cNvPr id="1032" name="Picture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52" y="6318264"/>
            <a:ext cx="5492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44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5pPr>
      <a:lvl6pPr marL="45643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6pPr>
      <a:lvl7pPr marL="91286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7pPr>
      <a:lvl8pPr marL="1369291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8pPr>
      <a:lvl9pPr marL="1825725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6252" indent="-266252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2000">
          <a:solidFill>
            <a:srgbClr val="003896"/>
          </a:solidFill>
          <a:latin typeface="+mn-lt"/>
          <a:ea typeface="+mn-ea"/>
          <a:cs typeface="+mn-cs"/>
        </a:defRPr>
      </a:lvl1pPr>
      <a:lvl2pPr marL="716346" indent="-271007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>
          <a:solidFill>
            <a:srgbClr val="003896"/>
          </a:solidFill>
          <a:latin typeface="+mn-lt"/>
          <a:cs typeface="+mn-cs"/>
        </a:defRPr>
      </a:lvl2pPr>
      <a:lvl3pPr marL="1074519" indent="-179084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600">
          <a:solidFill>
            <a:srgbClr val="003896"/>
          </a:solidFill>
          <a:latin typeface="+mn-lt"/>
          <a:cs typeface="+mn-cs"/>
        </a:defRPr>
      </a:lvl3pPr>
      <a:lvl4pPr marL="1432692" indent="-179084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4pPr>
      <a:lvl5pPr marL="1790865" indent="-179084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5pPr>
      <a:lvl6pPr marL="2247295" indent="-179084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6pPr>
      <a:lvl7pPr marL="2703726" indent="-179084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7pPr>
      <a:lvl8pPr marL="3160156" indent="-179084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8pPr>
      <a:lvl9pPr marL="3616590" indent="-179084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30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60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91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725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61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94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027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461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3" descr="logo small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341327"/>
            <a:ext cx="1173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7" descr="topsolid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" y="1"/>
            <a:ext cx="759142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6563" y="166688"/>
            <a:ext cx="6519862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572" y="1436692"/>
            <a:ext cx="8378825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text styles</a:t>
            </a:r>
          </a:p>
          <a:p>
            <a:pPr lvl="1"/>
            <a:r>
              <a:rPr lang="en-ZA" smtClean="0"/>
              <a:t>Second level</a:t>
            </a:r>
          </a:p>
          <a:p>
            <a:pPr lvl="2"/>
            <a:r>
              <a:rPr lang="en-ZA" smtClean="0"/>
              <a:t>Third level</a:t>
            </a:r>
          </a:p>
          <a:p>
            <a:pPr lvl="3"/>
            <a:r>
              <a:rPr lang="en-ZA" smtClean="0"/>
              <a:t>Fourth level</a:t>
            </a:r>
          </a:p>
          <a:p>
            <a:pPr lvl="4"/>
            <a:r>
              <a:rPr lang="en-ZA" smtClean="0"/>
              <a:t>Fifth level</a:t>
            </a:r>
          </a:p>
        </p:txBody>
      </p:sp>
      <p:sp>
        <p:nvSpPr>
          <p:cNvPr id="1061" name="Rectangle 3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1" y="6453189"/>
            <a:ext cx="1738313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b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3725B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/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24300" y="6453189"/>
            <a:ext cx="935038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83725B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55C92F-CCA5-4C5A-88A9-5E04A9ECFA10}" type="slidenum">
              <a:rPr lang="en-ZA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ZA" dirty="0"/>
          </a:p>
        </p:txBody>
      </p:sp>
      <p:pic>
        <p:nvPicPr>
          <p:cNvPr id="1032" name="Picture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52" y="6318264"/>
            <a:ext cx="5492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636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slow"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5pPr>
      <a:lvl6pPr marL="45643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6pPr>
      <a:lvl7pPr marL="91286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7pPr>
      <a:lvl8pPr marL="1369291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8pPr>
      <a:lvl9pPr marL="1825725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6252" indent="-266252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2000">
          <a:solidFill>
            <a:srgbClr val="003896"/>
          </a:solidFill>
          <a:latin typeface="+mn-lt"/>
          <a:ea typeface="+mn-ea"/>
          <a:cs typeface="+mn-cs"/>
        </a:defRPr>
      </a:lvl1pPr>
      <a:lvl2pPr marL="716346" indent="-271007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>
          <a:solidFill>
            <a:srgbClr val="003896"/>
          </a:solidFill>
          <a:latin typeface="+mn-lt"/>
          <a:cs typeface="+mn-cs"/>
        </a:defRPr>
      </a:lvl2pPr>
      <a:lvl3pPr marL="1074519" indent="-179084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600">
          <a:solidFill>
            <a:srgbClr val="003896"/>
          </a:solidFill>
          <a:latin typeface="+mn-lt"/>
          <a:cs typeface="+mn-cs"/>
        </a:defRPr>
      </a:lvl3pPr>
      <a:lvl4pPr marL="1432692" indent="-179084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4pPr>
      <a:lvl5pPr marL="1790865" indent="-179084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5pPr>
      <a:lvl6pPr marL="2247295" indent="-179084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6pPr>
      <a:lvl7pPr marL="2703726" indent="-179084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7pPr>
      <a:lvl8pPr marL="3160156" indent="-179084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8pPr>
      <a:lvl9pPr marL="3616590" indent="-179084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30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60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91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725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61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94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027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461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3" descr="logo small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341327"/>
            <a:ext cx="1173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7" descr="topsolid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" y="1"/>
            <a:ext cx="759142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6563" y="166688"/>
            <a:ext cx="6519862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572" y="1436692"/>
            <a:ext cx="8378825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text styles</a:t>
            </a:r>
          </a:p>
          <a:p>
            <a:pPr lvl="1"/>
            <a:r>
              <a:rPr lang="en-ZA" smtClean="0"/>
              <a:t>Second level</a:t>
            </a:r>
          </a:p>
          <a:p>
            <a:pPr lvl="2"/>
            <a:r>
              <a:rPr lang="en-ZA" smtClean="0"/>
              <a:t>Third level</a:t>
            </a:r>
          </a:p>
          <a:p>
            <a:pPr lvl="3"/>
            <a:r>
              <a:rPr lang="en-ZA" smtClean="0"/>
              <a:t>Fourth level</a:t>
            </a:r>
          </a:p>
          <a:p>
            <a:pPr lvl="4"/>
            <a:r>
              <a:rPr lang="en-ZA" smtClean="0"/>
              <a:t>Fifth level</a:t>
            </a:r>
          </a:p>
        </p:txBody>
      </p:sp>
      <p:sp>
        <p:nvSpPr>
          <p:cNvPr id="1061" name="Rectangle 3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1" y="6453189"/>
            <a:ext cx="1738313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smtClean="0">
                <a:solidFill>
                  <a:srgbClr val="83725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67B639-6447-4690-BCAB-7017AF3D8D8E}" type="datetime1">
              <a:rPr lang="en-ZA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2020/10/29</a:t>
            </a:fld>
            <a:endParaRPr lang="en-ZA"/>
          </a:p>
        </p:txBody>
      </p:sp>
      <p:sp>
        <p:nvSpPr>
          <p:cNvPr id="1062" name="Rectangle 3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2152" y="6453189"/>
            <a:ext cx="2879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 smtClean="0">
                <a:solidFill>
                  <a:srgbClr val="83725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ZA"/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4388" y="6453189"/>
            <a:ext cx="16510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86" tIns="45650" rIns="91286" bIns="4565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3725B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1A411A-0CE8-4E29-BF6D-5CAADB5CC2CD}" type="slidenum">
              <a:rPr lang="en-ZA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805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 spd="slow">
    <p:fade/>
  </p:transition>
  <p:hf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643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286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69291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5725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66252" indent="-266252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2000" kern="1200">
          <a:solidFill>
            <a:srgbClr val="003896"/>
          </a:solidFill>
          <a:latin typeface="+mn-lt"/>
          <a:ea typeface="+mn-ea"/>
          <a:cs typeface="+mn-cs"/>
        </a:defRPr>
      </a:lvl1pPr>
      <a:lvl2pPr marL="716346" indent="-271007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kern="1200">
          <a:solidFill>
            <a:srgbClr val="003896"/>
          </a:solidFill>
          <a:latin typeface="+mn-lt"/>
          <a:ea typeface="+mn-ea"/>
          <a:cs typeface="+mn-cs"/>
        </a:defRPr>
      </a:lvl2pPr>
      <a:lvl3pPr marL="1074519" indent="-179084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600" kern="1200">
          <a:solidFill>
            <a:srgbClr val="003896"/>
          </a:solidFill>
          <a:latin typeface="+mn-lt"/>
          <a:ea typeface="+mn-ea"/>
          <a:cs typeface="+mn-cs"/>
        </a:defRPr>
      </a:lvl3pPr>
      <a:lvl4pPr marL="1432692" indent="-179084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 kern="1200">
          <a:solidFill>
            <a:srgbClr val="003896"/>
          </a:solidFill>
          <a:latin typeface="+mn-lt"/>
          <a:ea typeface="+mn-ea"/>
          <a:cs typeface="+mn-cs"/>
        </a:defRPr>
      </a:lvl4pPr>
      <a:lvl5pPr marL="1790865" indent="-179084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 kern="1200">
          <a:solidFill>
            <a:srgbClr val="003896"/>
          </a:solidFill>
          <a:latin typeface="+mn-lt"/>
          <a:ea typeface="+mn-ea"/>
          <a:cs typeface="+mn-cs"/>
        </a:defRPr>
      </a:lvl5pPr>
      <a:lvl6pPr marL="2510377" indent="-228215" algn="l" defTabSz="9128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6810" indent="-228215" algn="l" defTabSz="9128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3244" indent="-228215" algn="l" defTabSz="9128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79679" indent="-228215" algn="l" defTabSz="9128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30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60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91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725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61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94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027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461" algn="l" defTabSz="912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3" descr="logo sm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341325"/>
            <a:ext cx="1173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7" descr="topsoli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" y="1"/>
            <a:ext cx="759142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6563" y="166688"/>
            <a:ext cx="6519862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08" tIns="45660" rIns="91308" bIns="456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ZA" alt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572" y="1436692"/>
            <a:ext cx="8378825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08" tIns="45660" rIns="91308" bIns="45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altLang="en-US" smtClean="0"/>
              <a:t>Click to edit Master text styles</a:t>
            </a:r>
          </a:p>
          <a:p>
            <a:pPr lvl="1"/>
            <a:r>
              <a:rPr lang="en-ZA" altLang="en-US" smtClean="0"/>
              <a:t>Second level</a:t>
            </a:r>
          </a:p>
          <a:p>
            <a:pPr lvl="2"/>
            <a:r>
              <a:rPr lang="en-ZA" altLang="en-US" smtClean="0"/>
              <a:t>Third level</a:t>
            </a:r>
          </a:p>
          <a:p>
            <a:pPr lvl="3"/>
            <a:r>
              <a:rPr lang="en-ZA" altLang="en-US" smtClean="0"/>
              <a:t>Fourth level</a:t>
            </a:r>
          </a:p>
          <a:p>
            <a:pPr lvl="4"/>
            <a:r>
              <a:rPr lang="en-ZA" altLang="en-US" smtClean="0"/>
              <a:t>Fifth level</a:t>
            </a:r>
          </a:p>
        </p:txBody>
      </p:sp>
      <p:sp>
        <p:nvSpPr>
          <p:cNvPr id="1061" name="Rectangle 3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1" y="6453189"/>
            <a:ext cx="1738313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08" tIns="45660" rIns="91308" bIns="4566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83725B"/>
                </a:solidFill>
                <a:latin typeface="Arial" charset="0"/>
                <a:cs typeface="Arial" charset="0"/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  <a:defRPr/>
            </a:pPr>
            <a:fld id="{3631AD55-80AC-4E8B-ABE4-3704D2AA8FE6}" type="datetime1">
              <a:rPr lang="en-US" smtClean="0"/>
              <a:pPr defTabSz="91319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10/29/2020</a:t>
            </a:fld>
            <a:endParaRPr lang="en-ZA" dirty="0"/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24300" y="6453189"/>
            <a:ext cx="935038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08" tIns="45660" rIns="91308" bIns="4566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83725B"/>
                </a:solidFill>
              </a:defRPr>
            </a:lvl1pPr>
          </a:lstStyle>
          <a:p>
            <a:pPr defTabSz="913190" fontAlgn="base">
              <a:spcBef>
                <a:spcPct val="0"/>
              </a:spcBef>
              <a:spcAft>
                <a:spcPct val="0"/>
              </a:spcAft>
            </a:pPr>
            <a:fld id="{2557C5D9-CC0A-47AB-B760-4A8AB0CE921C}" type="slidenum">
              <a:rPr lang="en-ZA" altLang="en-US" smtClean="0"/>
              <a:pPr defTabSz="91319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ZA" altLang="en-US" smtClean="0"/>
          </a:p>
        </p:txBody>
      </p:sp>
    </p:spTree>
    <p:extLst>
      <p:ext uri="{BB962C8B-B14F-4D97-AF65-F5344CB8AC3E}">
        <p14:creationId xmlns:p14="http://schemas.microsoft.com/office/powerpoint/2010/main" val="168232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ransition spd="slow">
    <p:fade/>
  </p:transition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5pPr>
      <a:lvl6pPr marL="45654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6pPr>
      <a:lvl7pPr marL="91308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7pPr>
      <a:lvl8pPr marL="1369621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8pPr>
      <a:lvl9pPr marL="1826163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6316" indent="-266316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2000">
          <a:solidFill>
            <a:srgbClr val="003896"/>
          </a:solidFill>
          <a:latin typeface="+mn-lt"/>
          <a:ea typeface="+mn-ea"/>
          <a:cs typeface="+mn-cs"/>
        </a:defRPr>
      </a:lvl1pPr>
      <a:lvl2pPr marL="716518" indent="-271072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>
          <a:solidFill>
            <a:srgbClr val="003896"/>
          </a:solidFill>
          <a:latin typeface="+mn-lt"/>
          <a:cs typeface="+mn-cs"/>
        </a:defRPr>
      </a:lvl2pPr>
      <a:lvl3pPr marL="1074777" indent="-179128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600">
          <a:solidFill>
            <a:srgbClr val="003896"/>
          </a:solidFill>
          <a:latin typeface="+mn-lt"/>
          <a:cs typeface="+mn-cs"/>
        </a:defRPr>
      </a:lvl3pPr>
      <a:lvl4pPr marL="1433036" indent="-179128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4pPr>
      <a:lvl5pPr marL="1791295" indent="-179128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5pPr>
      <a:lvl6pPr marL="2247835" indent="-179128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6pPr>
      <a:lvl7pPr marL="2704375" indent="-179128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7pPr>
      <a:lvl8pPr marL="3160916" indent="-179128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8pPr>
      <a:lvl9pPr marL="3617458" indent="-179128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40" algn="l" defTabSz="913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080" algn="l" defTabSz="913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21" algn="l" defTabSz="913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163" algn="l" defTabSz="913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709" algn="l" defTabSz="913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252" algn="l" defTabSz="913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794" algn="l" defTabSz="913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337" algn="l" defTabSz="9130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3" descr="logo sm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341320"/>
            <a:ext cx="1173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7" descr="topsoli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1"/>
            <a:ext cx="759142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6563" y="166688"/>
            <a:ext cx="6519862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63" tIns="45685" rIns="91363" bIns="456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ZA" alt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570" y="1436692"/>
            <a:ext cx="8378825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63" tIns="45685" rIns="91363" bIns="456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altLang="en-US" smtClean="0"/>
              <a:t>Click to edit Master text styles</a:t>
            </a:r>
          </a:p>
          <a:p>
            <a:pPr lvl="1"/>
            <a:r>
              <a:rPr lang="en-ZA" altLang="en-US" smtClean="0"/>
              <a:t>Second level</a:t>
            </a:r>
          </a:p>
          <a:p>
            <a:pPr lvl="2"/>
            <a:r>
              <a:rPr lang="en-ZA" altLang="en-US" smtClean="0"/>
              <a:t>Third level</a:t>
            </a:r>
          </a:p>
          <a:p>
            <a:pPr lvl="3"/>
            <a:r>
              <a:rPr lang="en-ZA" altLang="en-US" smtClean="0"/>
              <a:t>Fourth level</a:t>
            </a:r>
          </a:p>
          <a:p>
            <a:pPr lvl="4"/>
            <a:r>
              <a:rPr lang="en-ZA" altLang="en-US" smtClean="0"/>
              <a:t>Fifth level</a:t>
            </a:r>
          </a:p>
        </p:txBody>
      </p:sp>
      <p:sp>
        <p:nvSpPr>
          <p:cNvPr id="1061" name="Rectangle 3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1" y="6453189"/>
            <a:ext cx="1738313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63" tIns="45685" rIns="91363" bIns="4568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83725B"/>
                </a:solidFill>
                <a:latin typeface="Arial" charset="0"/>
                <a:cs typeface="Arial" charset="0"/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  <a:defRPr/>
            </a:pPr>
            <a:fld id="{3631AD55-80AC-4E8B-ABE4-3704D2AA8FE6}" type="datetime1">
              <a:rPr lang="en-US" smtClean="0"/>
              <a:pPr defTabSz="91374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10/29/2020</a:t>
            </a:fld>
            <a:endParaRPr lang="en-ZA" dirty="0"/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24300" y="6453189"/>
            <a:ext cx="935038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63" tIns="45685" rIns="91363" bIns="45685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83725B"/>
                </a:solidFill>
              </a:defRPr>
            </a:lvl1pPr>
          </a:lstStyle>
          <a:p>
            <a:pPr defTabSz="913740" fontAlgn="base">
              <a:spcBef>
                <a:spcPct val="0"/>
              </a:spcBef>
              <a:spcAft>
                <a:spcPct val="0"/>
              </a:spcAft>
            </a:pPr>
            <a:fld id="{2557C5D9-CC0A-47AB-B760-4A8AB0CE921C}" type="slidenum">
              <a:rPr lang="en-ZA" altLang="en-US" smtClean="0"/>
              <a:pPr defTabSz="91374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ZA" altLang="en-US" smtClean="0"/>
          </a:p>
        </p:txBody>
      </p:sp>
    </p:spTree>
    <p:extLst>
      <p:ext uri="{BB962C8B-B14F-4D97-AF65-F5344CB8AC3E}">
        <p14:creationId xmlns:p14="http://schemas.microsoft.com/office/powerpoint/2010/main" val="402664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ransition spd="slow">
    <p:fade/>
  </p:transition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5pPr>
      <a:lvl6pPr marL="456815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6pPr>
      <a:lvl7pPr marL="91363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7pPr>
      <a:lvl8pPr marL="1370446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8pPr>
      <a:lvl9pPr marL="1827261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6476" indent="-266476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2000">
          <a:solidFill>
            <a:srgbClr val="003896"/>
          </a:solidFill>
          <a:latin typeface="+mn-lt"/>
          <a:ea typeface="+mn-ea"/>
          <a:cs typeface="+mn-cs"/>
        </a:defRPr>
      </a:lvl1pPr>
      <a:lvl2pPr marL="716948" indent="-271235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>
          <a:solidFill>
            <a:srgbClr val="003896"/>
          </a:solidFill>
          <a:latin typeface="+mn-lt"/>
          <a:cs typeface="+mn-cs"/>
        </a:defRPr>
      </a:lvl2pPr>
      <a:lvl3pPr marL="1075422" indent="-179236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600">
          <a:solidFill>
            <a:srgbClr val="003896"/>
          </a:solidFill>
          <a:latin typeface="+mn-lt"/>
          <a:cs typeface="+mn-cs"/>
        </a:defRPr>
      </a:lvl3pPr>
      <a:lvl4pPr marL="1433896" indent="-179236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4pPr>
      <a:lvl5pPr marL="1792370" indent="-179236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5pPr>
      <a:lvl6pPr marL="2249185" indent="-179236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6pPr>
      <a:lvl7pPr marL="2706000" indent="-179236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7pPr>
      <a:lvl8pPr marL="3162815" indent="-179236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8pPr>
      <a:lvl9pPr marL="3619631" indent="-179236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6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15" algn="l" defTabSz="9136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30" algn="l" defTabSz="9136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446" algn="l" defTabSz="9136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261" algn="l" defTabSz="9136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079" algn="l" defTabSz="9136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897" algn="l" defTabSz="9136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712" algn="l" defTabSz="9136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529" algn="l" defTabSz="9136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3" descr="logo sm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341314"/>
            <a:ext cx="1173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7" descr="topsoli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759142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6563" y="166688"/>
            <a:ext cx="6519862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ZA" alt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564" y="1436689"/>
            <a:ext cx="8378825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altLang="en-US" smtClean="0"/>
              <a:t>Click to edit Master text styles</a:t>
            </a:r>
          </a:p>
          <a:p>
            <a:pPr lvl="1"/>
            <a:r>
              <a:rPr lang="en-ZA" altLang="en-US" smtClean="0"/>
              <a:t>Second level</a:t>
            </a:r>
          </a:p>
          <a:p>
            <a:pPr lvl="2"/>
            <a:r>
              <a:rPr lang="en-ZA" altLang="en-US" smtClean="0"/>
              <a:t>Third level</a:t>
            </a:r>
          </a:p>
          <a:p>
            <a:pPr lvl="3"/>
            <a:r>
              <a:rPr lang="en-ZA" altLang="en-US" smtClean="0"/>
              <a:t>Fourth level</a:t>
            </a:r>
          </a:p>
          <a:p>
            <a:pPr lvl="4"/>
            <a:r>
              <a:rPr lang="en-ZA" altLang="en-US" smtClean="0"/>
              <a:t>Fifth level</a:t>
            </a:r>
          </a:p>
        </p:txBody>
      </p:sp>
      <p:sp>
        <p:nvSpPr>
          <p:cNvPr id="1061" name="Rectangle 3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1" y="6453189"/>
            <a:ext cx="1738313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83725B"/>
                </a:solidFill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3631AD55-80AC-4E8B-ABE4-3704D2AA8FE6}" type="datetime1">
              <a:rPr lang="en-US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10/29/2020</a:t>
            </a:fld>
            <a:endParaRPr lang="en-ZA" dirty="0"/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24300" y="6453189"/>
            <a:ext cx="935038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83725B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2557C5D9-CC0A-47AB-B760-4A8AB0CE921C}" type="slidenum">
              <a:rPr lang="en-ZA" alt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ZA" altLang="en-US" smtClean="0"/>
          </a:p>
        </p:txBody>
      </p:sp>
    </p:spTree>
    <p:extLst>
      <p:ext uri="{BB962C8B-B14F-4D97-AF65-F5344CB8AC3E}">
        <p14:creationId xmlns:p14="http://schemas.microsoft.com/office/powerpoint/2010/main" val="147996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 spd="slow">
    <p:fade/>
  </p:transition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5pPr>
      <a:lvl6pPr marL="457145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6pPr>
      <a:lvl7pPr marL="91429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7pPr>
      <a:lvl8pPr marL="1371435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8pPr>
      <a:lvl9pPr marL="1828581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6668" indent="-266668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2000">
          <a:solidFill>
            <a:srgbClr val="003896"/>
          </a:solidFill>
          <a:latin typeface="+mn-lt"/>
          <a:ea typeface="+mn-ea"/>
          <a:cs typeface="+mn-cs"/>
        </a:defRPr>
      </a:lvl1pPr>
      <a:lvl2pPr marL="717464" indent="-271430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>
          <a:solidFill>
            <a:srgbClr val="003896"/>
          </a:solidFill>
          <a:latin typeface="+mn-lt"/>
          <a:cs typeface="+mn-cs"/>
        </a:defRPr>
      </a:lvl2pPr>
      <a:lvl3pPr marL="1076196" indent="-179366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600">
          <a:solidFill>
            <a:srgbClr val="003896"/>
          </a:solidFill>
          <a:latin typeface="+mn-lt"/>
          <a:cs typeface="+mn-cs"/>
        </a:defRPr>
      </a:lvl3pPr>
      <a:lvl4pPr marL="1434928" indent="-179366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4pPr>
      <a:lvl5pPr marL="1793660" indent="-179366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5pPr>
      <a:lvl6pPr marL="2250805" indent="-179366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6pPr>
      <a:lvl7pPr marL="2707950" indent="-179366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7pPr>
      <a:lvl8pPr marL="3165095" indent="-179366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8pPr>
      <a:lvl9pPr marL="3622240" indent="-179366" algn="l" rtl="0" fontAlgn="base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>
          <a:solidFill>
            <a:srgbClr val="00389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Rectangle 143" hidden="1"/>
          <p:cNvGraphicFramePr>
            <a:graphicFrameLocks/>
          </p:cNvGraphicFramePr>
          <p:nvPr>
            <p:custDataLst>
              <p:tags r:id="rId14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think-cell Slide" r:id="rId44" imgW="0" imgH="0" progId="TCLayout.ActiveDocument.1">
                  <p:embed/>
                </p:oleObj>
              </mc:Choice>
              <mc:Fallback>
                <p:oleObj name="think-cell Slide" r:id="rId4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142"/>
          <p:cNvPicPr>
            <a:picLocks noChangeArrowheads="1"/>
          </p:cNvPicPr>
          <p:nvPr>
            <p:custDataLst>
              <p:tags r:id="rId15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591652" cy="96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2" name="McK 1. Slide Placeholder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auto">
          <a:xfrm>
            <a:off x="199571" y="325438"/>
            <a:ext cx="69850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  <p:custDataLst>
              <p:tags r:id="rId17"/>
            </p:custDataLst>
          </p:nvPr>
        </p:nvSpPr>
        <p:spPr bwMode="auto">
          <a:xfrm>
            <a:off x="436563" y="1890260"/>
            <a:ext cx="6785429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7184571" y="6624411"/>
            <a:ext cx="1651000" cy="15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000">
                <a:solidFill>
                  <a:srgbClr val="83725B"/>
                </a:solidFill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7D07225-83E2-4DC0-943C-7DBB396CD4BB}" type="slidenum">
              <a:rPr lang="en-GB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dirty="0"/>
          </a:p>
        </p:txBody>
      </p:sp>
      <p:sp>
        <p:nvSpPr>
          <p:cNvPr id="1074" name="McK 2. Unit of measure" hidden="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99571" y="1014867"/>
            <a:ext cx="6985000" cy="24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953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47675" defTabSz="8953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895350" defTabSz="8953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344613" defTabSz="8953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792288" defTabSz="8953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dirty="0" smtClean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2056" name="McK Slide Elements"/>
          <p:cNvGrpSpPr>
            <a:grpSpLocks/>
          </p:cNvGrpSpPr>
          <p:nvPr userDrawn="1"/>
        </p:nvGrpSpPr>
        <p:grpSpPr bwMode="auto">
          <a:xfrm>
            <a:off x="199571" y="6223000"/>
            <a:ext cx="6985000" cy="349250"/>
            <a:chOff x="126" y="3920"/>
            <a:chExt cx="4400" cy="220"/>
          </a:xfrm>
        </p:grpSpPr>
        <p:sp>
          <p:nvSpPr>
            <p:cNvPr id="2" name="McK 3. Footnote" hidden="1"/>
            <p:cNvSpPr txBox="1">
              <a:spLocks noChangeArrowheads="1"/>
            </p:cNvSpPr>
            <p:nvPr userDrawn="1"/>
          </p:nvSpPr>
          <p:spPr bwMode="auto">
            <a:xfrm>
              <a:off x="126" y="3920"/>
              <a:ext cx="4400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 marL="104775" indent="-104775" defTabSz="89535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1031875" defTabSz="89535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217613" defTabSz="89535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404938" defTabSz="89535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1792288" defTabSz="89535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dirty="0" smtClean="0">
                  <a:solidFill>
                    <a:srgbClr val="003896"/>
                  </a:solidFill>
                </a:rPr>
                <a:t>1 Footnote</a:t>
              </a:r>
            </a:p>
          </p:txBody>
        </p:sp>
        <p:sp>
          <p:nvSpPr>
            <p:cNvPr id="2106" name="McK 4. Source" hidden="1"/>
            <p:cNvSpPr>
              <a:spLocks noChangeArrowheads="1"/>
            </p:cNvSpPr>
            <p:nvPr userDrawn="1"/>
          </p:nvSpPr>
          <p:spPr bwMode="auto">
            <a:xfrm>
              <a:off x="126" y="4044"/>
              <a:ext cx="4400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marL="608847" indent="-608847" defTabSz="894563" fontAlgn="base">
                <a:spcBef>
                  <a:spcPct val="0"/>
                </a:spcBef>
                <a:spcAft>
                  <a:spcPct val="0"/>
                </a:spcAft>
                <a:tabLst>
                  <a:tab pos="612248" algn="l"/>
                </a:tabLst>
              </a:pPr>
              <a:r>
                <a:rPr lang="en-GB" sz="1000">
                  <a:solidFill>
                    <a:srgbClr val="003896"/>
                  </a:solidFill>
                </a:rPr>
                <a:t>SOURCE: Source</a:t>
              </a:r>
            </a:p>
          </p:txBody>
        </p:sp>
      </p:grpSp>
      <p:grpSp>
        <p:nvGrpSpPr>
          <p:cNvPr id="2057" name="LegendBoxes" hidden="1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7993063" y="1012599"/>
            <a:ext cx="864054" cy="980848"/>
            <a:chOff x="3394" y="518"/>
            <a:chExt cx="544" cy="618"/>
          </a:xfrm>
        </p:grpSpPr>
        <p:sp>
          <p:nvSpPr>
            <p:cNvPr id="2097" name="LegendRectangle1" hidden="1"/>
            <p:cNvSpPr>
              <a:spLocks noChangeArrowheads="1"/>
            </p:cNvSpPr>
            <p:nvPr userDrawn="1"/>
          </p:nvSpPr>
          <p:spPr bwMode="auto">
            <a:xfrm>
              <a:off x="3394" y="526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ZA" sz="800">
                <a:solidFill>
                  <a:srgbClr val="003896"/>
                </a:solidFill>
              </a:endParaRPr>
            </a:p>
          </p:txBody>
        </p:sp>
        <p:sp>
          <p:nvSpPr>
            <p:cNvPr id="2098" name="LegendRectangle2" hidden="1"/>
            <p:cNvSpPr>
              <a:spLocks noChangeArrowheads="1"/>
            </p:cNvSpPr>
            <p:nvPr userDrawn="1"/>
          </p:nvSpPr>
          <p:spPr bwMode="auto">
            <a:xfrm>
              <a:off x="3394" y="69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ZA" sz="800">
                <a:solidFill>
                  <a:srgbClr val="003896"/>
                </a:solidFill>
              </a:endParaRPr>
            </a:p>
          </p:txBody>
        </p:sp>
        <p:sp>
          <p:nvSpPr>
            <p:cNvPr id="2099" name="LegendRectangle3" hidden="1"/>
            <p:cNvSpPr>
              <a:spLocks noChangeArrowheads="1"/>
            </p:cNvSpPr>
            <p:nvPr userDrawn="1"/>
          </p:nvSpPr>
          <p:spPr bwMode="auto">
            <a:xfrm>
              <a:off x="3394" y="860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ZA" sz="800">
                <a:solidFill>
                  <a:srgbClr val="003896"/>
                </a:solidFill>
              </a:endParaRPr>
            </a:p>
          </p:txBody>
        </p:sp>
        <p:sp>
          <p:nvSpPr>
            <p:cNvPr id="2100" name="LegendRectangle4" hidden="1"/>
            <p:cNvSpPr>
              <a:spLocks noChangeArrowheads="1"/>
            </p:cNvSpPr>
            <p:nvPr userDrawn="1"/>
          </p:nvSpPr>
          <p:spPr bwMode="auto">
            <a:xfrm>
              <a:off x="3394" y="1027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ZA" sz="800">
                <a:solidFill>
                  <a:srgbClr val="003896"/>
                </a:solidFill>
              </a:endParaRPr>
            </a:p>
          </p:txBody>
        </p:sp>
        <p:sp>
          <p:nvSpPr>
            <p:cNvPr id="2101" name="Legend1" hidden="1"/>
            <p:cNvSpPr>
              <a:spLocks noChangeArrowheads="1"/>
            </p:cNvSpPr>
            <p:nvPr userDrawn="1"/>
          </p:nvSpPr>
          <p:spPr bwMode="auto">
            <a:xfrm>
              <a:off x="3554" y="518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Legend1</a:t>
              </a:r>
            </a:p>
          </p:txBody>
        </p:sp>
        <p:sp>
          <p:nvSpPr>
            <p:cNvPr id="2102" name="Legend2" hidden="1"/>
            <p:cNvSpPr>
              <a:spLocks noChangeArrowheads="1"/>
            </p:cNvSpPr>
            <p:nvPr userDrawn="1"/>
          </p:nvSpPr>
          <p:spPr bwMode="auto">
            <a:xfrm>
              <a:off x="3554" y="683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Legend2</a:t>
              </a:r>
            </a:p>
          </p:txBody>
        </p:sp>
        <p:sp>
          <p:nvSpPr>
            <p:cNvPr id="2103" name="Legend3" hidden="1"/>
            <p:cNvSpPr>
              <a:spLocks noChangeArrowheads="1"/>
            </p:cNvSpPr>
            <p:nvPr userDrawn="1"/>
          </p:nvSpPr>
          <p:spPr bwMode="auto">
            <a:xfrm>
              <a:off x="3554" y="848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Legend3</a:t>
              </a:r>
            </a:p>
          </p:txBody>
        </p:sp>
        <p:sp>
          <p:nvSpPr>
            <p:cNvPr id="2104" name="Legend4" hidden="1"/>
            <p:cNvSpPr>
              <a:spLocks noChangeArrowheads="1"/>
            </p:cNvSpPr>
            <p:nvPr userDrawn="1"/>
          </p:nvSpPr>
          <p:spPr bwMode="auto">
            <a:xfrm>
              <a:off x="3554" y="1018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Legend4</a:t>
              </a:r>
            </a:p>
          </p:txBody>
        </p:sp>
      </p:grpSp>
      <p:grpSp>
        <p:nvGrpSpPr>
          <p:cNvPr id="2058" name="LegendLines" hidden="1"/>
          <p:cNvGrpSpPr>
            <a:grpSpLocks/>
          </p:cNvGrpSpPr>
          <p:nvPr>
            <p:custDataLst>
              <p:tags r:id="rId21"/>
            </p:custDataLst>
          </p:nvPr>
        </p:nvGrpSpPr>
        <p:grpSpPr bwMode="auto">
          <a:xfrm>
            <a:off x="7675563" y="1012599"/>
            <a:ext cx="1181554" cy="710973"/>
            <a:chOff x="2411" y="2749"/>
            <a:chExt cx="744" cy="448"/>
          </a:xfrm>
        </p:grpSpPr>
        <p:sp>
          <p:nvSpPr>
            <p:cNvPr id="2091" name="LineLegend1" hidden="1"/>
            <p:cNvSpPr>
              <a:spLocks noChangeShapeType="1"/>
            </p:cNvSpPr>
            <p:nvPr/>
          </p:nvSpPr>
          <p:spPr bwMode="auto">
            <a:xfrm>
              <a:off x="2411" y="2807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ZA" sz="2400">
                <a:solidFill>
                  <a:srgbClr val="003896"/>
                </a:solidFill>
                <a:latin typeface="Times New Roman" pitchFamily="18" charset="0"/>
              </a:endParaRPr>
            </a:p>
          </p:txBody>
        </p:sp>
        <p:sp>
          <p:nvSpPr>
            <p:cNvPr id="2092" name="LineLegend2" hidden="1"/>
            <p:cNvSpPr>
              <a:spLocks noChangeShapeType="1"/>
            </p:cNvSpPr>
            <p:nvPr/>
          </p:nvSpPr>
          <p:spPr bwMode="auto">
            <a:xfrm>
              <a:off x="2411" y="2972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ZA" sz="2400">
                <a:solidFill>
                  <a:srgbClr val="003896"/>
                </a:solidFill>
                <a:latin typeface="Times New Roman" pitchFamily="18" charset="0"/>
              </a:endParaRPr>
            </a:p>
          </p:txBody>
        </p:sp>
        <p:sp>
          <p:nvSpPr>
            <p:cNvPr id="2093" name="LineLegend3" hidden="1"/>
            <p:cNvSpPr>
              <a:spLocks noChangeShapeType="1"/>
            </p:cNvSpPr>
            <p:nvPr/>
          </p:nvSpPr>
          <p:spPr bwMode="auto">
            <a:xfrm>
              <a:off x="2411" y="3137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ZA" sz="2400">
                <a:solidFill>
                  <a:srgbClr val="003896"/>
                </a:solidFill>
                <a:latin typeface="Times New Roman" pitchFamily="18" charset="0"/>
              </a:endParaRPr>
            </a:p>
          </p:txBody>
        </p:sp>
        <p:sp>
          <p:nvSpPr>
            <p:cNvPr id="2094" name="Legend1" hidden="1"/>
            <p:cNvSpPr>
              <a:spLocks noChangeArrowheads="1"/>
            </p:cNvSpPr>
            <p:nvPr userDrawn="1"/>
          </p:nvSpPr>
          <p:spPr bwMode="auto">
            <a:xfrm>
              <a:off x="2771" y="2749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Legend1</a:t>
              </a:r>
            </a:p>
          </p:txBody>
        </p:sp>
        <p:sp>
          <p:nvSpPr>
            <p:cNvPr id="2095" name="Legend2" hidden="1"/>
            <p:cNvSpPr>
              <a:spLocks noChangeArrowheads="1"/>
            </p:cNvSpPr>
            <p:nvPr userDrawn="1"/>
          </p:nvSpPr>
          <p:spPr bwMode="auto">
            <a:xfrm>
              <a:off x="2771" y="2914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Legend2</a:t>
              </a:r>
            </a:p>
          </p:txBody>
        </p:sp>
        <p:sp>
          <p:nvSpPr>
            <p:cNvPr id="2096" name="Legend3" hidden="1"/>
            <p:cNvSpPr>
              <a:spLocks noChangeArrowheads="1"/>
            </p:cNvSpPr>
            <p:nvPr userDrawn="1"/>
          </p:nvSpPr>
          <p:spPr bwMode="auto">
            <a:xfrm>
              <a:off x="2771" y="3079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Legend3</a:t>
              </a:r>
            </a:p>
          </p:txBody>
        </p:sp>
      </p:grpSp>
      <p:grpSp>
        <p:nvGrpSpPr>
          <p:cNvPr id="2059" name="LegendMoons" hidden="1"/>
          <p:cNvGrpSpPr>
            <a:grpSpLocks/>
          </p:cNvGrpSpPr>
          <p:nvPr>
            <p:custDataLst>
              <p:tags r:id="rId22"/>
            </p:custDataLst>
          </p:nvPr>
        </p:nvGrpSpPr>
        <p:grpSpPr bwMode="auto">
          <a:xfrm>
            <a:off x="7913688" y="1014866"/>
            <a:ext cx="943429" cy="1306286"/>
            <a:chOff x="1104" y="2704"/>
            <a:chExt cx="594" cy="823"/>
          </a:xfrm>
        </p:grpSpPr>
        <p:grpSp>
          <p:nvGrpSpPr>
            <p:cNvPr id="2071" name="MoonLegend1" hidden="1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auto">
            <a:xfrm>
              <a:off x="1104" y="2704"/>
              <a:ext cx="132" cy="132"/>
              <a:chOff x="4533" y="183"/>
              <a:chExt cx="144" cy="144"/>
            </a:xfrm>
          </p:grpSpPr>
          <p:sp>
            <p:nvSpPr>
              <p:cNvPr id="2089" name="Oval 74" hidden="1"/>
              <p:cNvSpPr>
                <a:spLocks noChangeAspect="1" noChangeArrowheads="1"/>
              </p:cNvSpPr>
              <p:nvPr>
                <p:custDataLst>
                  <p:tags r:id="rId42"/>
                </p:custDataLst>
              </p:nvPr>
            </p:nvSpPr>
            <p:spPr bwMode="blackWhite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ZA" sz="800">
                  <a:solidFill>
                    <a:srgbClr val="003896"/>
                  </a:solidFill>
                </a:endParaRPr>
              </a:p>
            </p:txBody>
          </p:sp>
          <p:sp>
            <p:nvSpPr>
              <p:cNvPr id="2090" name="Arc 75" hidden="1"/>
              <p:cNvSpPr>
                <a:spLocks noChangeAspect="1"/>
              </p:cNvSpPr>
              <p:nvPr>
                <p:custDataLst>
                  <p:tags r:id="rId43"/>
                </p:custDataLst>
              </p:nvPr>
            </p:nvSpPr>
            <p:spPr bwMode="black">
              <a:xfrm>
                <a:off x="4533" y="183"/>
                <a:ext cx="144" cy="144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21599" y="0"/>
                    </a:moveTo>
                  </a:path>
                  <a:path w="43200" h="43200" stroke="0" extrusionOk="0">
                    <a:moveTo>
                      <a:pt x="21599" y="0"/>
                    </a:moveTo>
                    <a:lnTo>
                      <a:pt x="21600" y="21600"/>
                    </a:lnTo>
                    <a:lnTo>
                      <a:pt x="21599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ZA" sz="2400">
                  <a:solidFill>
                    <a:srgbClr val="003896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072" name="MoonLegend2" hidden="1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auto">
            <a:xfrm>
              <a:off x="1104" y="2876"/>
              <a:ext cx="132" cy="132"/>
              <a:chOff x="1694" y="2044"/>
              <a:chExt cx="160" cy="160"/>
            </a:xfrm>
          </p:grpSpPr>
          <p:sp>
            <p:nvSpPr>
              <p:cNvPr id="2087" name="Oval 77" hidden="1"/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blackWhite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ZA" sz="800">
                  <a:solidFill>
                    <a:srgbClr val="003896"/>
                  </a:solidFill>
                </a:endParaRPr>
              </a:p>
            </p:txBody>
          </p:sp>
          <p:sp>
            <p:nvSpPr>
              <p:cNvPr id="2088" name="Arc 78" hidden="1"/>
              <p:cNvSpPr>
                <a:spLocks noChangeAspect="1"/>
              </p:cNvSpPr>
              <p:nvPr>
                <p:custDataLst>
                  <p:tags r:id="rId41"/>
                </p:custDataLst>
              </p:nvPr>
            </p:nvSpPr>
            <p:spPr bwMode="black">
              <a:xfrm>
                <a:off x="1774" y="2044"/>
                <a:ext cx="80" cy="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ZA" sz="2400">
                  <a:solidFill>
                    <a:srgbClr val="003896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073" name="MoonLegend3" hidden="1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auto">
            <a:xfrm>
              <a:off x="1104" y="3049"/>
              <a:ext cx="132" cy="132"/>
              <a:chOff x="4495" y="897"/>
              <a:chExt cx="160" cy="160"/>
            </a:xfrm>
          </p:grpSpPr>
          <p:sp>
            <p:nvSpPr>
              <p:cNvPr id="2085" name="Oval 80" hidden="1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blackWhite">
              <a:xfrm>
                <a:off x="4495" y="89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ZA" sz="800">
                  <a:solidFill>
                    <a:srgbClr val="003896"/>
                  </a:solidFill>
                </a:endParaRPr>
              </a:p>
            </p:txBody>
          </p:sp>
          <p:sp>
            <p:nvSpPr>
              <p:cNvPr id="2086" name="Arc 81" hidden="1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black">
              <a:xfrm>
                <a:off x="4575" y="897"/>
                <a:ext cx="80" cy="160"/>
              </a:xfrm>
              <a:custGeom>
                <a:avLst/>
                <a:gdLst>
                  <a:gd name="T0" fmla="*/ 0 w 21600"/>
                  <a:gd name="T1" fmla="*/ 0 h 43200"/>
                  <a:gd name="T2" fmla="*/ 0 w 21600"/>
                  <a:gd name="T3" fmla="*/ 0 h 43200"/>
                  <a:gd name="T4" fmla="*/ 0 w 21600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199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199"/>
                      <a:pt x="0" y="432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ZA" sz="2400">
                  <a:solidFill>
                    <a:srgbClr val="003896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074" name="MoonLegend4" hidden="1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auto">
            <a:xfrm>
              <a:off x="1104" y="3222"/>
              <a:ext cx="132" cy="132"/>
              <a:chOff x="4495" y="1198"/>
              <a:chExt cx="160" cy="160"/>
            </a:xfrm>
          </p:grpSpPr>
          <p:sp>
            <p:nvSpPr>
              <p:cNvPr id="2083" name="Oval 83" hidden="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blackWhite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ZA" sz="800">
                  <a:solidFill>
                    <a:srgbClr val="003896"/>
                  </a:solidFill>
                </a:endParaRPr>
              </a:p>
            </p:txBody>
          </p:sp>
          <p:sp>
            <p:nvSpPr>
              <p:cNvPr id="2084" name="Arc 84" hidden="1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black">
              <a:xfrm>
                <a:off x="4495" y="1198"/>
                <a:ext cx="160" cy="160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</a:path>
                  <a:path w="43200" h="43200" stroke="0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lnTo>
                      <a:pt x="21600" y="21600"/>
                    </a:lnTo>
                    <a:lnTo>
                      <a:pt x="21599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ZA" sz="2400">
                  <a:solidFill>
                    <a:srgbClr val="003896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075" name="MoonLegend5" hidden="1"/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 bwMode="auto">
            <a:xfrm>
              <a:off x="1104" y="3395"/>
              <a:ext cx="132" cy="132"/>
              <a:chOff x="4495" y="1440"/>
              <a:chExt cx="160" cy="160"/>
            </a:xfrm>
          </p:grpSpPr>
          <p:sp>
            <p:nvSpPr>
              <p:cNvPr id="2081" name="Oval 86" hidden="1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blackWhite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ZA" sz="800">
                  <a:solidFill>
                    <a:srgbClr val="003896"/>
                  </a:solidFill>
                </a:endParaRPr>
              </a:p>
            </p:txBody>
          </p:sp>
          <p:sp>
            <p:nvSpPr>
              <p:cNvPr id="2082" name="Oval 87" hidden="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black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ZA" sz="800">
                  <a:solidFill>
                    <a:srgbClr val="003896"/>
                  </a:solidFill>
                </a:endParaRPr>
              </a:p>
            </p:txBody>
          </p:sp>
        </p:grpSp>
        <p:sp>
          <p:nvSpPr>
            <p:cNvPr id="2076" name="Legend1" hidden="1"/>
            <p:cNvSpPr>
              <a:spLocks noChangeArrowheads="1"/>
            </p:cNvSpPr>
            <p:nvPr userDrawn="1"/>
          </p:nvSpPr>
          <p:spPr bwMode="auto">
            <a:xfrm>
              <a:off x="1314" y="2711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Legend1</a:t>
              </a:r>
            </a:p>
          </p:txBody>
        </p:sp>
        <p:sp>
          <p:nvSpPr>
            <p:cNvPr id="2077" name="Legend2" hidden="1"/>
            <p:cNvSpPr>
              <a:spLocks noChangeArrowheads="1"/>
            </p:cNvSpPr>
            <p:nvPr userDrawn="1"/>
          </p:nvSpPr>
          <p:spPr bwMode="auto">
            <a:xfrm>
              <a:off x="1314" y="2884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Legend2</a:t>
              </a:r>
            </a:p>
          </p:txBody>
        </p:sp>
        <p:sp>
          <p:nvSpPr>
            <p:cNvPr id="2078" name="Legend3" hidden="1"/>
            <p:cNvSpPr>
              <a:spLocks noChangeArrowheads="1"/>
            </p:cNvSpPr>
            <p:nvPr userDrawn="1"/>
          </p:nvSpPr>
          <p:spPr bwMode="auto">
            <a:xfrm>
              <a:off x="1314" y="3057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Legend3</a:t>
              </a:r>
            </a:p>
          </p:txBody>
        </p:sp>
        <p:sp>
          <p:nvSpPr>
            <p:cNvPr id="2079" name="Legend4" hidden="1"/>
            <p:cNvSpPr>
              <a:spLocks noChangeArrowheads="1"/>
            </p:cNvSpPr>
            <p:nvPr userDrawn="1"/>
          </p:nvSpPr>
          <p:spPr bwMode="auto">
            <a:xfrm>
              <a:off x="1314" y="3230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Legend4</a:t>
              </a:r>
            </a:p>
          </p:txBody>
        </p:sp>
        <p:sp>
          <p:nvSpPr>
            <p:cNvPr id="2080" name="Legend5" hidden="1"/>
            <p:cNvSpPr>
              <a:spLocks noChangeArrowheads="1"/>
            </p:cNvSpPr>
            <p:nvPr userDrawn="1"/>
          </p:nvSpPr>
          <p:spPr bwMode="auto">
            <a:xfrm>
              <a:off x="1314" y="3403"/>
              <a:ext cx="384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003896"/>
                  </a:solidFill>
                </a:rPr>
                <a:t>Legend5</a:t>
              </a:r>
            </a:p>
          </p:txBody>
        </p:sp>
      </p:grpSp>
      <p:grpSp>
        <p:nvGrpSpPr>
          <p:cNvPr id="2060" name="Sticker" hidden="1"/>
          <p:cNvGrpSpPr>
            <a:grpSpLocks/>
          </p:cNvGrpSpPr>
          <p:nvPr>
            <p:custDataLst>
              <p:tags r:id="rId23"/>
            </p:custDataLst>
          </p:nvPr>
        </p:nvGrpSpPr>
        <p:grpSpPr bwMode="auto">
          <a:xfrm>
            <a:off x="7742457" y="1014865"/>
            <a:ext cx="1093111" cy="212261"/>
            <a:chOff x="4877" y="639"/>
            <a:chExt cx="689" cy="134"/>
          </a:xfrm>
        </p:grpSpPr>
        <p:cxnSp>
          <p:nvCxnSpPr>
            <p:cNvPr id="2068" name="AutoShape 94" hidden="1"/>
            <p:cNvCxnSpPr>
              <a:cxnSpLocks noChangeShapeType="1"/>
              <a:stCxn id="2069" idx="4"/>
              <a:endCxn id="2069" idx="6"/>
            </p:cNvCxnSpPr>
            <p:nvPr/>
          </p:nvCxnSpPr>
          <p:spPr bwMode="auto">
            <a:xfrm>
              <a:off x="4877" y="773"/>
              <a:ext cx="68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069" name="AutoShape 95" hidden="1"/>
            <p:cNvSpPr>
              <a:spLocks noChangeArrowheads="1"/>
            </p:cNvSpPr>
            <p:nvPr/>
          </p:nvSpPr>
          <p:spPr bwMode="auto">
            <a:xfrm>
              <a:off x="4877" y="639"/>
              <a:ext cx="689" cy="13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4563" fontAlgn="base">
                <a:spcBef>
                  <a:spcPct val="0"/>
                </a:spcBef>
                <a:spcAft>
                  <a:spcPct val="0"/>
                </a:spcAft>
                <a:buClr>
                  <a:srgbClr val="83725B"/>
                </a:buClr>
              </a:pPr>
              <a:r>
                <a:rPr lang="en-GB" sz="1200">
                  <a:solidFill>
                    <a:srgbClr val="808080"/>
                  </a:solidFill>
                </a:rPr>
                <a:t>ILLUSTRATIVE</a:t>
              </a:r>
            </a:p>
          </p:txBody>
        </p:sp>
        <p:cxnSp>
          <p:nvCxnSpPr>
            <p:cNvPr id="2070" name="AutoShape 96" hidden="1"/>
            <p:cNvCxnSpPr>
              <a:cxnSpLocks noChangeShapeType="1"/>
              <a:stCxn id="2069" idx="2"/>
              <a:endCxn id="2069" idx="4"/>
            </p:cNvCxnSpPr>
            <p:nvPr/>
          </p:nvCxnSpPr>
          <p:spPr bwMode="auto">
            <a:xfrm>
              <a:off x="4877" y="639"/>
              <a:ext cx="0" cy="134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2061" name="doc id" hidden="1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010072" y="47625"/>
            <a:ext cx="995589" cy="21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 defTabSz="894563" fontAlgn="base">
              <a:spcBef>
                <a:spcPct val="0"/>
              </a:spcBef>
              <a:spcAft>
                <a:spcPct val="0"/>
              </a:spcAft>
            </a:pPr>
            <a:r>
              <a:rPr lang="en-GB" sz="700">
                <a:solidFill>
                  <a:srgbClr val="000000"/>
                </a:solidFill>
              </a:rPr>
              <a:t>JOH-ESK042-20101014-JA-X1</a:t>
            </a:r>
          </a:p>
        </p:txBody>
      </p:sp>
      <p:grpSp>
        <p:nvGrpSpPr>
          <p:cNvPr id="2062" name="ACET" hidden="1"/>
          <p:cNvGrpSpPr>
            <a:grpSpLocks/>
          </p:cNvGrpSpPr>
          <p:nvPr>
            <p:custDataLst>
              <p:tags r:id="rId25"/>
            </p:custDataLst>
          </p:nvPr>
        </p:nvGrpSpPr>
        <p:grpSpPr bwMode="auto">
          <a:xfrm>
            <a:off x="1452563" y="1333500"/>
            <a:ext cx="4263571" cy="508000"/>
            <a:chOff x="915" y="710"/>
            <a:chExt cx="2686" cy="320"/>
          </a:xfrm>
        </p:grpSpPr>
        <p:cxnSp>
          <p:nvCxnSpPr>
            <p:cNvPr id="2066" name="AutoShape 103" hidden="1"/>
            <p:cNvCxnSpPr>
              <a:cxnSpLocks noChangeShapeType="1"/>
              <a:stCxn id="2067" idx="4"/>
              <a:endCxn id="206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67" name="AutoShape 104" hidden="1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00" b="1">
                  <a:solidFill>
                    <a:srgbClr val="003896"/>
                  </a:solidFill>
                </a:rPr>
                <a:t>Title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1039" name="Working Draft" hidden="1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 rot="5400000">
            <a:off x="7921431" y="2987579"/>
            <a:ext cx="231473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003896"/>
                </a:solidFill>
              </a:rPr>
              <a:t>Working Draft - Last Modified 19.05.2011 09:01:51</a:t>
            </a:r>
            <a:endParaRPr lang="en-GB" sz="1600" dirty="0" smtClean="0">
              <a:solidFill>
                <a:srgbClr val="003896"/>
              </a:solidFill>
            </a:endParaRPr>
          </a:p>
        </p:txBody>
      </p:sp>
      <p:sp>
        <p:nvSpPr>
          <p:cNvPr id="1040" name="Printed" hidden="1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 rot="5400000">
            <a:off x="8424775" y="4452615"/>
            <a:ext cx="13080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003896"/>
                </a:solidFill>
              </a:rPr>
              <a:t>Printed 26.01.2011 16:18:00</a:t>
            </a:r>
            <a:endParaRPr lang="en-GB" sz="1600" dirty="0" smtClean="0">
              <a:solidFill>
                <a:srgbClr val="003896"/>
              </a:solidFill>
            </a:endParaRPr>
          </a:p>
        </p:txBody>
      </p:sp>
      <p:pic>
        <p:nvPicPr>
          <p:cNvPr id="2065" name="Picture 140"/>
          <p:cNvPicPr>
            <a:picLocks noChangeArrowheads="1"/>
          </p:cNvPicPr>
          <p:nvPr>
            <p:custDataLst>
              <p:tags r:id="rId28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090" y="341313"/>
            <a:ext cx="1172482" cy="29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852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5pPr>
      <a:lvl6pPr marL="457145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6pPr>
      <a:lvl7pPr marL="91429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7pPr>
      <a:lvl8pPr marL="1371435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8pPr>
      <a:lvl9pPr marL="1828581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405" indent="-342405" algn="l" rtl="0" eaLnBrk="0" fontAlgn="base" hangingPunct="0">
        <a:spcBef>
          <a:spcPct val="0"/>
        </a:spcBef>
        <a:spcAft>
          <a:spcPct val="0"/>
        </a:spcAft>
        <a:buClr>
          <a:srgbClr val="8C7F6D"/>
        </a:buClr>
        <a:defRPr sz="1600">
          <a:solidFill>
            <a:srgbClr val="003896"/>
          </a:solidFill>
          <a:latin typeface="+mn-lt"/>
          <a:ea typeface="+mn-ea"/>
          <a:cs typeface="+mn-cs"/>
        </a:defRPr>
      </a:lvl1pPr>
      <a:lvl2pPr marL="147393" indent="-145125" algn="l" rtl="0" eaLnBrk="0" fontAlgn="base" hangingPunct="0">
        <a:spcBef>
          <a:spcPct val="0"/>
        </a:spcBef>
        <a:spcAft>
          <a:spcPct val="0"/>
        </a:spcAft>
        <a:buClr>
          <a:srgbClr val="8C7F6D"/>
        </a:buClr>
        <a:buSzPct val="125000"/>
        <a:buChar char="•"/>
        <a:defRPr sz="1600">
          <a:solidFill>
            <a:srgbClr val="003896"/>
          </a:solidFill>
          <a:latin typeface="+mn-lt"/>
          <a:cs typeface="+mn-cs"/>
        </a:defRPr>
      </a:lvl2pPr>
      <a:lvl3pPr marL="357145" indent="-207484" algn="l" rtl="0" eaLnBrk="0" fontAlgn="base" hangingPunct="0">
        <a:spcBef>
          <a:spcPct val="0"/>
        </a:spcBef>
        <a:spcAft>
          <a:spcPct val="0"/>
        </a:spcAft>
        <a:buClr>
          <a:srgbClr val="8C7F6D"/>
        </a:buClr>
        <a:buSzPct val="125000"/>
        <a:buFont typeface="Arial" charset="0"/>
        <a:buChar char="–"/>
        <a:defRPr sz="1600">
          <a:solidFill>
            <a:srgbClr val="003896"/>
          </a:solidFill>
          <a:latin typeface="+mn-lt"/>
          <a:cs typeface="+mn-cs"/>
        </a:defRPr>
      </a:lvl3pPr>
      <a:lvl4pPr marL="480728" indent="-121316" algn="l" rtl="0" eaLnBrk="0" fontAlgn="base" hangingPunct="0">
        <a:spcBef>
          <a:spcPct val="0"/>
        </a:spcBef>
        <a:spcAft>
          <a:spcPct val="0"/>
        </a:spcAft>
        <a:buClr>
          <a:srgbClr val="8C7F6D"/>
        </a:buClr>
        <a:buChar char="•"/>
        <a:defRPr sz="1600">
          <a:solidFill>
            <a:srgbClr val="003896"/>
          </a:solidFill>
          <a:latin typeface="+mn-lt"/>
          <a:cs typeface="+mn-cs"/>
        </a:defRPr>
      </a:lvl4pPr>
      <a:lvl5pPr marL="656466" indent="-174604" algn="l" rtl="0" eaLnBrk="0" fontAlgn="base" hangingPunct="0">
        <a:spcBef>
          <a:spcPct val="0"/>
        </a:spcBef>
        <a:spcAft>
          <a:spcPct val="0"/>
        </a:spcAft>
        <a:buClr>
          <a:srgbClr val="8C7F6D"/>
        </a:buClr>
        <a:buFont typeface="Arial" charset="0"/>
        <a:buChar char="–"/>
        <a:defRPr sz="1600">
          <a:solidFill>
            <a:srgbClr val="003896"/>
          </a:solidFill>
          <a:latin typeface="+mn-lt"/>
          <a:cs typeface="+mn-cs"/>
        </a:defRPr>
      </a:lvl5pPr>
      <a:lvl6pPr marL="1114291" indent="-174604" algn="l" rtl="0" fontAlgn="base">
        <a:spcBef>
          <a:spcPct val="0"/>
        </a:spcBef>
        <a:spcAft>
          <a:spcPct val="0"/>
        </a:spcAft>
        <a:buClr>
          <a:srgbClr val="8C7F6D"/>
        </a:buClr>
        <a:buFont typeface="Arial" charset="0"/>
        <a:buChar char="–"/>
        <a:defRPr sz="1600">
          <a:solidFill>
            <a:srgbClr val="003896"/>
          </a:solidFill>
          <a:latin typeface="+mn-lt"/>
          <a:cs typeface="+mn-cs"/>
        </a:defRPr>
      </a:lvl6pPr>
      <a:lvl7pPr marL="1571436" indent="-174604" algn="l" rtl="0" fontAlgn="base">
        <a:spcBef>
          <a:spcPct val="0"/>
        </a:spcBef>
        <a:spcAft>
          <a:spcPct val="0"/>
        </a:spcAft>
        <a:buClr>
          <a:srgbClr val="8C7F6D"/>
        </a:buClr>
        <a:buFont typeface="Arial" charset="0"/>
        <a:buChar char="–"/>
        <a:defRPr sz="1600">
          <a:solidFill>
            <a:srgbClr val="003896"/>
          </a:solidFill>
          <a:latin typeface="+mn-lt"/>
          <a:cs typeface="+mn-cs"/>
        </a:defRPr>
      </a:lvl7pPr>
      <a:lvl8pPr marL="2028582" indent="-174604" algn="l" rtl="0" fontAlgn="base">
        <a:spcBef>
          <a:spcPct val="0"/>
        </a:spcBef>
        <a:spcAft>
          <a:spcPct val="0"/>
        </a:spcAft>
        <a:buClr>
          <a:srgbClr val="8C7F6D"/>
        </a:buClr>
        <a:buFont typeface="Arial" charset="0"/>
        <a:buChar char="–"/>
        <a:defRPr sz="1600">
          <a:solidFill>
            <a:srgbClr val="003896"/>
          </a:solidFill>
          <a:latin typeface="+mn-lt"/>
          <a:cs typeface="+mn-cs"/>
        </a:defRPr>
      </a:lvl8pPr>
      <a:lvl9pPr marL="2485727" indent="-174604" algn="l" rtl="0" fontAlgn="base">
        <a:spcBef>
          <a:spcPct val="0"/>
        </a:spcBef>
        <a:spcAft>
          <a:spcPct val="0"/>
        </a:spcAft>
        <a:buClr>
          <a:srgbClr val="8C7F6D"/>
        </a:buClr>
        <a:buFont typeface="Arial" charset="0"/>
        <a:buChar char="–"/>
        <a:defRPr sz="1600">
          <a:solidFill>
            <a:srgbClr val="00389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3" descr="logo small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341316"/>
            <a:ext cx="1173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7" descr="topsolid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3"/>
            <a:ext cx="759142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6563" y="166688"/>
            <a:ext cx="6519862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7" tIns="45703" rIns="91407" bIns="4570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566" y="1436691"/>
            <a:ext cx="8378825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7" tIns="45703" rIns="91407" bIns="457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text styles</a:t>
            </a:r>
          </a:p>
          <a:p>
            <a:pPr lvl="1"/>
            <a:r>
              <a:rPr lang="en-ZA" smtClean="0"/>
              <a:t>Second level</a:t>
            </a:r>
          </a:p>
          <a:p>
            <a:pPr lvl="2"/>
            <a:r>
              <a:rPr lang="en-ZA" smtClean="0"/>
              <a:t>Third level</a:t>
            </a:r>
          </a:p>
          <a:p>
            <a:pPr lvl="3"/>
            <a:r>
              <a:rPr lang="en-ZA" smtClean="0"/>
              <a:t>Fourth level</a:t>
            </a:r>
          </a:p>
          <a:p>
            <a:pPr lvl="4"/>
            <a:r>
              <a:rPr lang="en-ZA" smtClean="0"/>
              <a:t>Fifth level</a:t>
            </a:r>
          </a:p>
        </p:txBody>
      </p:sp>
      <p:sp>
        <p:nvSpPr>
          <p:cNvPr id="1061" name="Rectangle 3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3" y="6453191"/>
            <a:ext cx="1738313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7" tIns="45703" rIns="91407" bIns="4570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 smtClean="0">
                <a:solidFill>
                  <a:srgbClr val="83725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70" fontAlgn="base">
              <a:spcBef>
                <a:spcPct val="0"/>
              </a:spcBef>
              <a:spcAft>
                <a:spcPct val="0"/>
              </a:spcAft>
              <a:defRPr/>
            </a:pPr>
            <a:fld id="{0D67B639-6447-4690-BCAB-7017AF3D8D8E}" type="datetime1">
              <a:rPr lang="en-ZA"/>
              <a:pPr defTabSz="914070" fontAlgn="base">
                <a:spcBef>
                  <a:spcPct val="0"/>
                </a:spcBef>
                <a:spcAft>
                  <a:spcPct val="0"/>
                </a:spcAft>
                <a:defRPr/>
              </a:pPr>
              <a:t>2020/10/29</a:t>
            </a:fld>
            <a:endParaRPr lang="en-ZA"/>
          </a:p>
        </p:txBody>
      </p:sp>
      <p:sp>
        <p:nvSpPr>
          <p:cNvPr id="1062" name="Rectangle 3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2141" y="6453191"/>
            <a:ext cx="2879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7" tIns="45703" rIns="91407" bIns="45703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 smtClean="0">
                <a:solidFill>
                  <a:srgbClr val="83725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70" fontAlgn="base">
              <a:spcBef>
                <a:spcPct val="0"/>
              </a:spcBef>
              <a:spcAft>
                <a:spcPct val="0"/>
              </a:spcAft>
              <a:defRPr/>
            </a:pPr>
            <a:endParaRPr lang="en-ZA"/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4388" y="6453191"/>
            <a:ext cx="16510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7" tIns="45703" rIns="91407" bIns="4570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3725B"/>
                </a:solidFill>
              </a:defRPr>
            </a:lvl1pPr>
          </a:lstStyle>
          <a:p>
            <a:pPr defTabSz="914070" fontAlgn="base">
              <a:spcBef>
                <a:spcPct val="0"/>
              </a:spcBef>
              <a:spcAft>
                <a:spcPct val="0"/>
              </a:spcAft>
            </a:pPr>
            <a:fld id="{381A411A-0CE8-4E29-BF6D-5CAADB5CC2CD}" type="slidenum">
              <a:rPr lang="en-ZA"/>
              <a:pPr defTabSz="91407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6600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ransition spd="slow">
    <p:fade/>
  </p:transition>
  <p:hf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034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07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104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138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66604" indent="-266604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2000" kern="1200">
          <a:solidFill>
            <a:srgbClr val="003896"/>
          </a:solidFill>
          <a:latin typeface="+mn-lt"/>
          <a:ea typeface="+mn-ea"/>
          <a:cs typeface="+mn-cs"/>
        </a:defRPr>
      </a:lvl1pPr>
      <a:lvl2pPr marL="717289" indent="-271365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kern="1200">
          <a:solidFill>
            <a:srgbClr val="003896"/>
          </a:solidFill>
          <a:latin typeface="+mn-lt"/>
          <a:ea typeface="+mn-ea"/>
          <a:cs typeface="+mn-cs"/>
        </a:defRPr>
      </a:lvl2pPr>
      <a:lvl3pPr marL="1075936" indent="-179323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600" kern="1200">
          <a:solidFill>
            <a:srgbClr val="003896"/>
          </a:solidFill>
          <a:latin typeface="+mn-lt"/>
          <a:ea typeface="+mn-ea"/>
          <a:cs typeface="+mn-cs"/>
        </a:defRPr>
      </a:lvl3pPr>
      <a:lvl4pPr marL="1434580" indent="-179323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 kern="1200">
          <a:solidFill>
            <a:srgbClr val="003896"/>
          </a:solidFill>
          <a:latin typeface="+mn-lt"/>
          <a:ea typeface="+mn-ea"/>
          <a:cs typeface="+mn-cs"/>
        </a:defRPr>
      </a:lvl4pPr>
      <a:lvl5pPr marL="1793226" indent="-179323" algn="l" rtl="0" eaLnBrk="0" fontAlgn="base" hangingPunct="0">
        <a:lnSpc>
          <a:spcPct val="90000"/>
        </a:lnSpc>
        <a:spcBef>
          <a:spcPct val="100000"/>
        </a:spcBef>
        <a:spcAft>
          <a:spcPct val="0"/>
        </a:spcAft>
        <a:buClr>
          <a:srgbClr val="8C7F6D"/>
        </a:buClr>
        <a:buChar char="•"/>
        <a:defRPr sz="1400" kern="1200">
          <a:solidFill>
            <a:srgbClr val="003896"/>
          </a:solidFill>
          <a:latin typeface="+mn-lt"/>
          <a:ea typeface="+mn-ea"/>
          <a:cs typeface="+mn-cs"/>
        </a:defRPr>
      </a:lvl5pPr>
      <a:lvl6pPr marL="2513690" indent="-228518" algn="l" defTabSz="9140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25" indent="-228518" algn="l" defTabSz="9140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60" indent="-228518" algn="l" defTabSz="9140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95" indent="-228518" algn="l" defTabSz="9140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4" algn="l" defTabSz="9140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0" algn="l" defTabSz="9140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04" algn="l" defTabSz="9140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8" algn="l" defTabSz="9140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72" algn="l" defTabSz="9140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07" algn="l" defTabSz="9140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42" algn="l" defTabSz="9140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77" algn="l" defTabSz="9140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30591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86" tIns="45650" rIns="91286" bIns="4565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6387" name="Group 162"/>
          <p:cNvGrpSpPr>
            <a:grpSpLocks/>
          </p:cNvGrpSpPr>
          <p:nvPr/>
        </p:nvGrpSpPr>
        <p:grpSpPr bwMode="auto">
          <a:xfrm>
            <a:off x="-4762" y="0"/>
            <a:ext cx="9148763" cy="6858000"/>
            <a:chOff x="-3" y="0"/>
            <a:chExt cx="5763" cy="4320"/>
          </a:xfrm>
        </p:grpSpPr>
        <p:pic>
          <p:nvPicPr>
            <p:cNvPr id="16444" name="Picture 23" descr="d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" y="0"/>
              <a:ext cx="115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45" name="Rectangle 91"/>
            <p:cNvSpPr>
              <a:spLocks noChangeArrowheads="1"/>
            </p:cNvSpPr>
            <p:nvPr/>
          </p:nvSpPr>
          <p:spPr bwMode="auto">
            <a:xfrm>
              <a:off x="-3" y="0"/>
              <a:ext cx="5763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pic>
          <p:nvPicPr>
            <p:cNvPr id="16446" name="Picture 161" descr="logo 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" y="326"/>
              <a:ext cx="13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88" name="Group 155"/>
          <p:cNvGrpSpPr>
            <a:grpSpLocks/>
          </p:cNvGrpSpPr>
          <p:nvPr/>
        </p:nvGrpSpPr>
        <p:grpSpPr bwMode="auto">
          <a:xfrm>
            <a:off x="257175" y="1201738"/>
            <a:ext cx="2482850" cy="2444750"/>
            <a:chOff x="162" y="757"/>
            <a:chExt cx="1564" cy="1540"/>
          </a:xfrm>
        </p:grpSpPr>
        <p:sp>
          <p:nvSpPr>
            <p:cNvPr id="16439" name="Oval 101"/>
            <p:cNvSpPr>
              <a:spLocks noChangeArrowheads="1"/>
            </p:cNvSpPr>
            <p:nvPr/>
          </p:nvSpPr>
          <p:spPr bwMode="auto">
            <a:xfrm>
              <a:off x="232" y="819"/>
              <a:ext cx="1448" cy="14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40" name="Oval 103"/>
            <p:cNvSpPr>
              <a:spLocks noChangeArrowheads="1"/>
            </p:cNvSpPr>
            <p:nvPr/>
          </p:nvSpPr>
          <p:spPr bwMode="auto">
            <a:xfrm>
              <a:off x="217" y="772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41" name="Oval 104"/>
            <p:cNvSpPr>
              <a:spLocks noChangeArrowheads="1"/>
            </p:cNvSpPr>
            <p:nvPr/>
          </p:nvSpPr>
          <p:spPr bwMode="auto">
            <a:xfrm>
              <a:off x="162" y="772"/>
              <a:ext cx="1487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42" name="Oval 105"/>
            <p:cNvSpPr>
              <a:spLocks noChangeArrowheads="1"/>
            </p:cNvSpPr>
            <p:nvPr/>
          </p:nvSpPr>
          <p:spPr bwMode="auto">
            <a:xfrm>
              <a:off x="240" y="803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43" name="Oval 106"/>
            <p:cNvSpPr>
              <a:spLocks noChangeArrowheads="1"/>
            </p:cNvSpPr>
            <p:nvPr/>
          </p:nvSpPr>
          <p:spPr bwMode="auto">
            <a:xfrm>
              <a:off x="194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</p:grpSp>
      <p:sp>
        <p:nvSpPr>
          <p:cNvPr id="19462" name="Oval 102"/>
          <p:cNvSpPr>
            <a:spLocks noChangeArrowheads="1"/>
          </p:cNvSpPr>
          <p:nvPr/>
        </p:nvSpPr>
        <p:spPr bwMode="auto">
          <a:xfrm>
            <a:off x="436572" y="1362075"/>
            <a:ext cx="2162175" cy="217328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6" b="-166"/>
            </a:stretch>
          </a:blipFill>
          <a:ln>
            <a:noFill/>
          </a:ln>
        </p:spPr>
        <p:txBody>
          <a:bodyPr lIns="91286" tIns="45650" rIns="91286" bIns="4565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1000" dirty="0">
              <a:solidFill>
                <a:srgbClr val="003896"/>
              </a:solidFill>
            </a:endParaRPr>
          </a:p>
        </p:txBody>
      </p:sp>
      <p:grpSp>
        <p:nvGrpSpPr>
          <p:cNvPr id="16392" name="Group 156"/>
          <p:cNvGrpSpPr>
            <a:grpSpLocks/>
          </p:cNvGrpSpPr>
          <p:nvPr/>
        </p:nvGrpSpPr>
        <p:grpSpPr bwMode="auto">
          <a:xfrm>
            <a:off x="171450" y="1201738"/>
            <a:ext cx="2643188" cy="2493962"/>
            <a:chOff x="108" y="757"/>
            <a:chExt cx="1665" cy="1571"/>
          </a:xfrm>
        </p:grpSpPr>
        <p:sp>
          <p:nvSpPr>
            <p:cNvPr id="16436" name="Oval 107"/>
            <p:cNvSpPr>
              <a:spLocks noChangeArrowheads="1"/>
            </p:cNvSpPr>
            <p:nvPr/>
          </p:nvSpPr>
          <p:spPr bwMode="auto">
            <a:xfrm>
              <a:off x="279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37" name="Oval 108"/>
            <p:cNvSpPr>
              <a:spLocks noChangeArrowheads="1"/>
            </p:cNvSpPr>
            <p:nvPr/>
          </p:nvSpPr>
          <p:spPr bwMode="auto">
            <a:xfrm>
              <a:off x="108" y="834"/>
              <a:ext cx="1486" cy="149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38" name="Oval 109"/>
            <p:cNvSpPr>
              <a:spLocks noChangeArrowheads="1"/>
            </p:cNvSpPr>
            <p:nvPr/>
          </p:nvSpPr>
          <p:spPr bwMode="auto">
            <a:xfrm>
              <a:off x="287" y="757"/>
              <a:ext cx="1486" cy="1486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</p:grpSp>
      <p:grpSp>
        <p:nvGrpSpPr>
          <p:cNvPr id="16393" name="Group 146"/>
          <p:cNvGrpSpPr>
            <a:grpSpLocks/>
          </p:cNvGrpSpPr>
          <p:nvPr/>
        </p:nvGrpSpPr>
        <p:grpSpPr bwMode="auto">
          <a:xfrm>
            <a:off x="912814" y="620727"/>
            <a:ext cx="1284287" cy="1260475"/>
            <a:chOff x="575" y="391"/>
            <a:chExt cx="809" cy="794"/>
          </a:xfrm>
        </p:grpSpPr>
        <p:sp>
          <p:nvSpPr>
            <p:cNvPr id="16428" name="Oval 147"/>
            <p:cNvSpPr>
              <a:spLocks noChangeArrowheads="1"/>
            </p:cNvSpPr>
            <p:nvPr/>
          </p:nvSpPr>
          <p:spPr bwMode="auto">
            <a:xfrm>
              <a:off x="614" y="422"/>
              <a:ext cx="739" cy="747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29" name="Oval 148"/>
            <p:cNvSpPr>
              <a:spLocks noChangeArrowheads="1"/>
            </p:cNvSpPr>
            <p:nvPr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C7F6D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30" name="Oval 149"/>
            <p:cNvSpPr>
              <a:spLocks noChangeArrowheads="1"/>
            </p:cNvSpPr>
            <p:nvPr/>
          </p:nvSpPr>
          <p:spPr bwMode="auto">
            <a:xfrm>
              <a:off x="598" y="399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31" name="Oval 150"/>
            <p:cNvSpPr>
              <a:spLocks noChangeArrowheads="1"/>
            </p:cNvSpPr>
            <p:nvPr/>
          </p:nvSpPr>
          <p:spPr bwMode="auto">
            <a:xfrm>
              <a:off x="575" y="399"/>
              <a:ext cx="762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32" name="Oval 151"/>
            <p:cNvSpPr>
              <a:spLocks noChangeArrowheads="1"/>
            </p:cNvSpPr>
            <p:nvPr/>
          </p:nvSpPr>
          <p:spPr bwMode="auto">
            <a:xfrm>
              <a:off x="614" y="414"/>
              <a:ext cx="770" cy="771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33" name="Oval 152"/>
            <p:cNvSpPr>
              <a:spLocks noChangeArrowheads="1"/>
            </p:cNvSpPr>
            <p:nvPr/>
          </p:nvSpPr>
          <p:spPr bwMode="auto">
            <a:xfrm>
              <a:off x="590" y="391"/>
              <a:ext cx="763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34" name="Oval 153"/>
            <p:cNvSpPr>
              <a:spLocks noChangeArrowheads="1"/>
            </p:cNvSpPr>
            <p:nvPr/>
          </p:nvSpPr>
          <p:spPr bwMode="auto">
            <a:xfrm>
              <a:off x="629" y="445"/>
              <a:ext cx="708" cy="708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35" name="Oval 154"/>
            <p:cNvSpPr>
              <a:spLocks noChangeArrowheads="1"/>
            </p:cNvSpPr>
            <p:nvPr/>
          </p:nvSpPr>
          <p:spPr bwMode="auto">
            <a:xfrm>
              <a:off x="637" y="445"/>
              <a:ext cx="693" cy="693"/>
            </a:xfrm>
            <a:prstGeom prst="ellipse">
              <a:avLst/>
            </a:prstGeom>
            <a:noFill/>
            <a:ln w="0">
              <a:solidFill>
                <a:srgbClr val="83725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</p:grpSp>
      <p:sp>
        <p:nvSpPr>
          <p:cNvPr id="16394" name="Oval 118"/>
          <p:cNvSpPr>
            <a:spLocks noChangeArrowheads="1"/>
          </p:cNvSpPr>
          <p:nvPr/>
        </p:nvSpPr>
        <p:spPr bwMode="auto">
          <a:xfrm>
            <a:off x="1004888" y="706439"/>
            <a:ext cx="1111250" cy="111283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86" tIns="45650" rIns="91286" bIns="45650" anchor="ctr"/>
          <a:lstStyle>
            <a:lvl1pPr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600"/>
          </a:p>
        </p:txBody>
      </p:sp>
      <p:grpSp>
        <p:nvGrpSpPr>
          <p:cNvPr id="16395" name="Group 145"/>
          <p:cNvGrpSpPr>
            <a:grpSpLocks/>
          </p:cNvGrpSpPr>
          <p:nvPr/>
        </p:nvGrpSpPr>
        <p:grpSpPr bwMode="auto">
          <a:xfrm>
            <a:off x="863601" y="620714"/>
            <a:ext cx="1370013" cy="1284287"/>
            <a:chOff x="544" y="391"/>
            <a:chExt cx="863" cy="809"/>
          </a:xfrm>
        </p:grpSpPr>
        <p:sp>
          <p:nvSpPr>
            <p:cNvPr id="16425" name="Oval 119"/>
            <p:cNvSpPr>
              <a:spLocks noChangeArrowheads="1"/>
            </p:cNvSpPr>
            <p:nvPr/>
          </p:nvSpPr>
          <p:spPr bwMode="auto">
            <a:xfrm>
              <a:off x="637" y="391"/>
              <a:ext cx="770" cy="770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26" name="Oval 120"/>
            <p:cNvSpPr>
              <a:spLocks noChangeArrowheads="1"/>
            </p:cNvSpPr>
            <p:nvPr/>
          </p:nvSpPr>
          <p:spPr bwMode="auto">
            <a:xfrm>
              <a:off x="544" y="438"/>
              <a:ext cx="770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27" name="Oval 121"/>
            <p:cNvSpPr>
              <a:spLocks noChangeArrowheads="1"/>
            </p:cNvSpPr>
            <p:nvPr/>
          </p:nvSpPr>
          <p:spPr bwMode="auto">
            <a:xfrm>
              <a:off x="637" y="438"/>
              <a:ext cx="763" cy="762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</p:grpSp>
      <p:grpSp>
        <p:nvGrpSpPr>
          <p:cNvPr id="16396" name="Group 157"/>
          <p:cNvGrpSpPr>
            <a:grpSpLocks/>
          </p:cNvGrpSpPr>
          <p:nvPr/>
        </p:nvGrpSpPr>
        <p:grpSpPr bwMode="auto">
          <a:xfrm>
            <a:off x="331788" y="3090863"/>
            <a:ext cx="2074862" cy="2038350"/>
            <a:chOff x="209" y="1947"/>
            <a:chExt cx="1307" cy="1284"/>
          </a:xfrm>
        </p:grpSpPr>
        <p:sp>
          <p:nvSpPr>
            <p:cNvPr id="16419" name="Oval 122"/>
            <p:cNvSpPr>
              <a:spLocks noChangeArrowheads="1"/>
            </p:cNvSpPr>
            <p:nvPr/>
          </p:nvSpPr>
          <p:spPr bwMode="auto">
            <a:xfrm>
              <a:off x="264" y="2002"/>
              <a:ext cx="1213" cy="1205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20" name="Oval 123"/>
            <p:cNvSpPr>
              <a:spLocks noChangeArrowheads="1"/>
            </p:cNvSpPr>
            <p:nvPr/>
          </p:nvSpPr>
          <p:spPr bwMode="auto">
            <a:xfrm>
              <a:off x="303" y="2033"/>
              <a:ext cx="1135" cy="1143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21" name="Oval 124"/>
            <p:cNvSpPr>
              <a:spLocks noChangeArrowheads="1"/>
            </p:cNvSpPr>
            <p:nvPr/>
          </p:nvSpPr>
          <p:spPr bwMode="auto">
            <a:xfrm>
              <a:off x="248" y="1963"/>
              <a:ext cx="1245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22" name="Oval 125"/>
            <p:cNvSpPr>
              <a:spLocks noChangeArrowheads="1"/>
            </p:cNvSpPr>
            <p:nvPr/>
          </p:nvSpPr>
          <p:spPr bwMode="auto">
            <a:xfrm>
              <a:off x="209" y="1963"/>
              <a:ext cx="1237" cy="124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23" name="Oval 126"/>
            <p:cNvSpPr>
              <a:spLocks noChangeArrowheads="1"/>
            </p:cNvSpPr>
            <p:nvPr/>
          </p:nvSpPr>
          <p:spPr bwMode="auto">
            <a:xfrm>
              <a:off x="271" y="1986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24" name="Oval 127"/>
            <p:cNvSpPr>
              <a:spLocks noChangeArrowheads="1"/>
            </p:cNvSpPr>
            <p:nvPr/>
          </p:nvSpPr>
          <p:spPr bwMode="auto">
            <a:xfrm>
              <a:off x="232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</p:grpSp>
      <p:sp>
        <p:nvSpPr>
          <p:cNvPr id="16397" name="Oval 128"/>
          <p:cNvSpPr>
            <a:spLocks noChangeArrowheads="1"/>
          </p:cNvSpPr>
          <p:nvPr/>
        </p:nvSpPr>
        <p:spPr bwMode="auto">
          <a:xfrm>
            <a:off x="482601" y="3212976"/>
            <a:ext cx="1801813" cy="1814512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86" tIns="45650" rIns="91286" bIns="45650" anchor="ctr"/>
          <a:lstStyle>
            <a:lvl1pPr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000">
              <a:solidFill>
                <a:srgbClr val="C0C0C0"/>
              </a:solidFill>
            </a:endParaRPr>
          </a:p>
        </p:txBody>
      </p:sp>
      <p:grpSp>
        <p:nvGrpSpPr>
          <p:cNvPr id="16398" name="Group 158"/>
          <p:cNvGrpSpPr>
            <a:grpSpLocks/>
          </p:cNvGrpSpPr>
          <p:nvPr/>
        </p:nvGrpSpPr>
        <p:grpSpPr bwMode="auto">
          <a:xfrm>
            <a:off x="257175" y="3090863"/>
            <a:ext cx="2211388" cy="2087562"/>
            <a:chOff x="162" y="1947"/>
            <a:chExt cx="1393" cy="1315"/>
          </a:xfrm>
        </p:grpSpPr>
        <p:sp>
          <p:nvSpPr>
            <p:cNvPr id="16416" name="Oval 129"/>
            <p:cNvSpPr>
              <a:spLocks noChangeArrowheads="1"/>
            </p:cNvSpPr>
            <p:nvPr/>
          </p:nvSpPr>
          <p:spPr bwMode="auto">
            <a:xfrm>
              <a:off x="162" y="2017"/>
              <a:ext cx="1238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17" name="Oval 130"/>
            <p:cNvSpPr>
              <a:spLocks noChangeArrowheads="1"/>
            </p:cNvSpPr>
            <p:nvPr/>
          </p:nvSpPr>
          <p:spPr bwMode="auto">
            <a:xfrm>
              <a:off x="310" y="1947"/>
              <a:ext cx="1245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18" name="Oval 131"/>
            <p:cNvSpPr>
              <a:spLocks noChangeArrowheads="1"/>
            </p:cNvSpPr>
            <p:nvPr/>
          </p:nvSpPr>
          <p:spPr bwMode="auto">
            <a:xfrm>
              <a:off x="303" y="2017"/>
              <a:ext cx="1244" cy="124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</p:grpSp>
      <p:grpSp>
        <p:nvGrpSpPr>
          <p:cNvPr id="16399" name="Group 159"/>
          <p:cNvGrpSpPr>
            <a:grpSpLocks/>
          </p:cNvGrpSpPr>
          <p:nvPr/>
        </p:nvGrpSpPr>
        <p:grpSpPr bwMode="auto">
          <a:xfrm>
            <a:off x="900127" y="4684727"/>
            <a:ext cx="1717675" cy="1692275"/>
            <a:chOff x="567" y="2951"/>
            <a:chExt cx="1082" cy="1066"/>
          </a:xfrm>
        </p:grpSpPr>
        <p:sp>
          <p:nvSpPr>
            <p:cNvPr id="16410" name="Oval 132"/>
            <p:cNvSpPr>
              <a:spLocks noChangeArrowheads="1"/>
            </p:cNvSpPr>
            <p:nvPr/>
          </p:nvSpPr>
          <p:spPr bwMode="auto">
            <a:xfrm>
              <a:off x="614" y="2990"/>
              <a:ext cx="1003" cy="1011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11" name="Oval 133"/>
            <p:cNvSpPr>
              <a:spLocks noChangeArrowheads="1"/>
            </p:cNvSpPr>
            <p:nvPr/>
          </p:nvSpPr>
          <p:spPr bwMode="auto">
            <a:xfrm>
              <a:off x="645" y="3021"/>
              <a:ext cx="941" cy="949"/>
            </a:xfrm>
            <a:prstGeom prst="ellipse">
              <a:avLst/>
            </a:prstGeom>
            <a:solidFill>
              <a:srgbClr val="83725B"/>
            </a:solidFill>
            <a:ln w="9525">
              <a:solidFill>
                <a:srgbClr val="83725B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12" name="Oval 134"/>
            <p:cNvSpPr>
              <a:spLocks noChangeArrowheads="1"/>
            </p:cNvSpPr>
            <p:nvPr/>
          </p:nvSpPr>
          <p:spPr bwMode="auto">
            <a:xfrm>
              <a:off x="598" y="2959"/>
              <a:ext cx="1035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13" name="Oval 135"/>
            <p:cNvSpPr>
              <a:spLocks noChangeArrowheads="1"/>
            </p:cNvSpPr>
            <p:nvPr/>
          </p:nvSpPr>
          <p:spPr bwMode="auto">
            <a:xfrm>
              <a:off x="567" y="2959"/>
              <a:ext cx="1027" cy="1034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14" name="Oval 136"/>
            <p:cNvSpPr>
              <a:spLocks noChangeArrowheads="1"/>
            </p:cNvSpPr>
            <p:nvPr/>
          </p:nvSpPr>
          <p:spPr bwMode="auto">
            <a:xfrm>
              <a:off x="622" y="2982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15" name="Oval 137"/>
            <p:cNvSpPr>
              <a:spLocks noChangeArrowheads="1"/>
            </p:cNvSpPr>
            <p:nvPr/>
          </p:nvSpPr>
          <p:spPr bwMode="auto">
            <a:xfrm>
              <a:off x="583" y="2951"/>
              <a:ext cx="1034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</p:grpSp>
      <p:sp>
        <p:nvSpPr>
          <p:cNvPr id="19471" name="Oval 138"/>
          <p:cNvSpPr>
            <a:spLocks noChangeArrowheads="1"/>
          </p:cNvSpPr>
          <p:nvPr/>
        </p:nvSpPr>
        <p:spPr bwMode="auto">
          <a:xfrm>
            <a:off x="1014414" y="4791075"/>
            <a:ext cx="1506537" cy="1519238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9" r="-219"/>
            </a:stretch>
          </a:blipFill>
          <a:ln>
            <a:noFill/>
          </a:ln>
        </p:spPr>
        <p:txBody>
          <a:bodyPr lIns="91286" tIns="45650" rIns="91286" bIns="4565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ZA" sz="900" dirty="0">
              <a:solidFill>
                <a:srgbClr val="C0C0C0"/>
              </a:solidFill>
            </a:endParaRPr>
          </a:p>
        </p:txBody>
      </p:sp>
      <p:grpSp>
        <p:nvGrpSpPr>
          <p:cNvPr id="16403" name="Group 160"/>
          <p:cNvGrpSpPr>
            <a:grpSpLocks/>
          </p:cNvGrpSpPr>
          <p:nvPr/>
        </p:nvGrpSpPr>
        <p:grpSpPr bwMode="auto">
          <a:xfrm>
            <a:off x="838200" y="4684714"/>
            <a:ext cx="1828800" cy="1728787"/>
            <a:chOff x="528" y="2951"/>
            <a:chExt cx="1152" cy="1089"/>
          </a:xfrm>
        </p:grpSpPr>
        <p:sp>
          <p:nvSpPr>
            <p:cNvPr id="16407" name="Oval 139"/>
            <p:cNvSpPr>
              <a:spLocks noChangeArrowheads="1"/>
            </p:cNvSpPr>
            <p:nvPr/>
          </p:nvSpPr>
          <p:spPr bwMode="auto">
            <a:xfrm>
              <a:off x="528" y="3005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08" name="Oval 140"/>
            <p:cNvSpPr>
              <a:spLocks noChangeArrowheads="1"/>
            </p:cNvSpPr>
            <p:nvPr/>
          </p:nvSpPr>
          <p:spPr bwMode="auto">
            <a:xfrm>
              <a:off x="645" y="3005"/>
              <a:ext cx="1035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  <p:sp>
          <p:nvSpPr>
            <p:cNvPr id="16409" name="Oval 141"/>
            <p:cNvSpPr>
              <a:spLocks noChangeArrowheads="1"/>
            </p:cNvSpPr>
            <p:nvPr/>
          </p:nvSpPr>
          <p:spPr bwMode="auto">
            <a:xfrm>
              <a:off x="653" y="2951"/>
              <a:ext cx="1027" cy="1035"/>
            </a:xfrm>
            <a:prstGeom prst="ellipse">
              <a:avLst/>
            </a:prstGeom>
            <a:noFill/>
            <a:ln w="9525">
              <a:solidFill>
                <a:srgbClr val="8372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20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6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100000"/>
                </a:spcBef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8C7F6D"/>
                </a:buClr>
                <a:buChar char="•"/>
                <a:defRPr sz="1400">
                  <a:solidFill>
                    <a:srgbClr val="003896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/>
            </a:p>
          </p:txBody>
        </p:sp>
      </p:grpSp>
      <p:pic>
        <p:nvPicPr>
          <p:cNvPr id="16404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9"/>
          <a:stretch>
            <a:fillRect/>
          </a:stretch>
        </p:blipFill>
        <p:spPr bwMode="auto">
          <a:xfrm>
            <a:off x="5402263" y="5997589"/>
            <a:ext cx="33464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03556" y="1504964"/>
            <a:ext cx="5545137" cy="676275"/>
          </a:xfrm>
        </p:spPr>
        <p:txBody>
          <a:bodyPr/>
          <a:lstStyle/>
          <a:p>
            <a:pPr eaLnBrk="1" hangingPunct="1"/>
            <a:r>
              <a:rPr lang="en-US" sz="3200" b="1" dirty="0"/>
              <a:t>EIT Progress Assessment </a:t>
            </a:r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61" name="Rectangle 375"/>
          <p:cNvSpPr>
            <a:spLocks noGrp="1" noChangeArrowheads="1"/>
          </p:cNvSpPr>
          <p:nvPr>
            <p:ph type="subTitle" idx="1"/>
          </p:nvPr>
        </p:nvSpPr>
        <p:spPr>
          <a:xfrm>
            <a:off x="3059114" y="2509839"/>
            <a:ext cx="5545137" cy="2220913"/>
          </a:xfrm>
        </p:spPr>
        <p:txBody>
          <a:bodyPr/>
          <a:lstStyle/>
          <a:p>
            <a:pPr algn="r" eaLnBrk="1" hangingPunct="1"/>
            <a:endParaRPr lang="en-US" altLang="en-US" dirty="0"/>
          </a:p>
          <a:p>
            <a:pPr eaLnBrk="1" hangingPunct="1">
              <a:lnSpc>
                <a:spcPct val="100000"/>
              </a:lnSpc>
            </a:pPr>
            <a:r>
              <a:rPr lang="en-US" altLang="en-US" b="1" dirty="0"/>
              <a:t>Presented by: Khutso Makena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b="1" dirty="0"/>
              <a:t>Unique Number: 4542278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b="1" dirty="0" smtClean="0"/>
              <a:t>Date :19-Oct-2018</a:t>
            </a:r>
            <a:endParaRPr lang="en-US" altLang="en-US" b="1" dirty="0"/>
          </a:p>
          <a:p>
            <a:pPr eaLnBrk="1" hangingPunct="1">
              <a:lnSpc>
                <a:spcPct val="100000"/>
              </a:lnSpc>
            </a:pPr>
            <a:r>
              <a:rPr lang="en-US" altLang="en-US" b="1" dirty="0"/>
              <a:t>Mentor: </a:t>
            </a:r>
            <a:r>
              <a:rPr lang="en-US" altLang="en-US" b="1" dirty="0" smtClean="0"/>
              <a:t>Adesh Singh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b="1" dirty="0"/>
              <a:t>Chief mentor: Sidwell Mtetwa</a:t>
            </a:r>
          </a:p>
          <a:p>
            <a:pPr eaLnBrk="1" hangingPunct="1">
              <a:lnSpc>
                <a:spcPct val="100000"/>
              </a:lnSpc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47116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bypass route 1</a:t>
            </a:r>
            <a:endParaRPr lang="en-Z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70443"/>
            <a:ext cx="8064896" cy="57012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0F2E-02B8-481B-999C-AAB9F54041A8}" type="slidenum">
              <a:rPr lang="en-ZA" altLang="en-US" smtClean="0"/>
              <a:pPr/>
              <a:t>10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01974913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2</a:t>
            </a:r>
            <a:endParaRPr lang="en-Z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7"/>
            <a:ext cx="8496944" cy="56436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0F2E-02B8-481B-999C-AAB9F54041A8}" type="slidenum">
              <a:rPr lang="en-ZA" altLang="en-US" smtClean="0"/>
              <a:pPr/>
              <a:t>11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74735619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process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Route 2 was selected</a:t>
            </a:r>
          </a:p>
          <a:p>
            <a:r>
              <a:rPr lang="en-US" dirty="0" smtClean="0"/>
              <a:t>Reasons:</a:t>
            </a:r>
          </a:p>
          <a:p>
            <a:pPr lvl="1"/>
            <a:r>
              <a:rPr lang="en-US" dirty="0" smtClean="0"/>
              <a:t>No need to equip the </a:t>
            </a:r>
            <a:r>
              <a:rPr lang="en-US" dirty="0" err="1" smtClean="0"/>
              <a:t>buscoupler</a:t>
            </a:r>
            <a:r>
              <a:rPr lang="en-US" dirty="0" smtClean="0"/>
              <a:t>  bay (cost and time saving).</a:t>
            </a:r>
          </a:p>
          <a:p>
            <a:pPr lvl="1"/>
            <a:r>
              <a:rPr lang="en-US" dirty="0" smtClean="0"/>
              <a:t>Replacing  strain </a:t>
            </a:r>
            <a:r>
              <a:rPr lang="en-US" dirty="0" err="1" smtClean="0"/>
              <a:t>woodpoles</a:t>
            </a:r>
            <a:r>
              <a:rPr lang="en-US" dirty="0" smtClean="0"/>
              <a:t> with  suspension poles (cost saving).</a:t>
            </a:r>
          </a:p>
          <a:p>
            <a:pPr lvl="1"/>
            <a:r>
              <a:rPr lang="en-US" dirty="0" smtClean="0"/>
              <a:t>Only need 1 feeder to energize the underpass. </a:t>
            </a:r>
          </a:p>
          <a:p>
            <a:pPr lvl="1"/>
            <a:r>
              <a:rPr lang="en-US" dirty="0" smtClean="0"/>
              <a:t>Caters for future work.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0F2E-02B8-481B-999C-AAB9F54041A8}" type="slidenum">
              <a:rPr lang="en-ZA" altLang="en-US" smtClean="0"/>
              <a:pPr/>
              <a:t>12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40354372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summary </a:t>
            </a:r>
            <a:r>
              <a:rPr lang="en-US" dirty="0" err="1" smtClean="0"/>
              <a:t>Eiger</a:t>
            </a:r>
            <a:r>
              <a:rPr lang="en-US" dirty="0" smtClean="0"/>
              <a:t>- 275 kV</a:t>
            </a:r>
            <a:endParaRPr lang="en-Z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569993"/>
              </p:ext>
            </p:extLst>
          </p:nvPr>
        </p:nvGraphicFramePr>
        <p:xfrm>
          <a:off x="173155" y="1487312"/>
          <a:ext cx="8666861" cy="2645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839"/>
                <a:gridCol w="1159611"/>
                <a:gridCol w="1714102"/>
                <a:gridCol w="1021803"/>
                <a:gridCol w="977376"/>
                <a:gridCol w="1990130"/>
              </a:tblGrid>
              <a:tr h="461554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LINE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LENGTH</a:t>
                      </a:r>
                    </a:p>
                    <a:p>
                      <a:r>
                        <a:rPr lang="en-US" sz="1300" dirty="0" smtClean="0"/>
                        <a:t>(Km)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CONDUCTOR BUNDLE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RATE A</a:t>
                      </a:r>
                    </a:p>
                    <a:p>
                      <a:r>
                        <a:rPr lang="en-US" sz="1300" dirty="0" smtClean="0"/>
                        <a:t>(MVA)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RATE B</a:t>
                      </a:r>
                    </a:p>
                    <a:p>
                      <a:r>
                        <a:rPr lang="en-US" sz="1300" dirty="0" smtClean="0"/>
                        <a:t>(MVA)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TEMPLATE</a:t>
                      </a:r>
                    </a:p>
                    <a:p>
                      <a:r>
                        <a:rPr lang="en-US" sz="1300" dirty="0" smtClean="0"/>
                        <a:t>TEMPERATURE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ZA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Eiger</a:t>
                      </a:r>
                      <a:r>
                        <a:rPr lang="en-Z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-Brenner 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43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ZA" sz="1800" dirty="0">
                          <a:effectLst/>
                          <a:latin typeface="Arial Body "/>
                          <a:ea typeface="Times New Roman"/>
                          <a:cs typeface="Times New Roman"/>
                        </a:rPr>
                        <a:t>4 x Zebra</a:t>
                      </a:r>
                    </a:p>
                  </a:txBody>
                  <a:tcPr marL="48986" marR="48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1353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1947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800" dirty="0" smtClean="0">
                          <a:effectLst/>
                          <a:latin typeface="Arial"/>
                          <a:ea typeface="Times New Roman"/>
                        </a:rPr>
                        <a:t>50°C</a:t>
                      </a:r>
                      <a:endParaRPr lang="en-ZA" sz="1800" dirty="0"/>
                    </a:p>
                  </a:txBody>
                  <a:tcPr marL="65314" marR="65314" marT="32657" marB="32657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ZA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Eiger</a:t>
                      </a:r>
                      <a:r>
                        <a:rPr lang="en-Z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-Etna 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33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ZA" sz="1800">
                          <a:effectLst/>
                          <a:latin typeface="Arial Body "/>
                          <a:ea typeface="Times New Roman"/>
                          <a:cs typeface="Times New Roman"/>
                        </a:rPr>
                        <a:t>4 x Zebra</a:t>
                      </a:r>
                    </a:p>
                  </a:txBody>
                  <a:tcPr marL="48986" marR="48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1353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1947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800" smtClean="0">
                          <a:effectLst/>
                          <a:latin typeface="Arial"/>
                          <a:ea typeface="Times New Roman"/>
                        </a:rPr>
                        <a:t>50°C</a:t>
                      </a:r>
                      <a:endParaRPr lang="en-ZA" sz="1800" dirty="0"/>
                    </a:p>
                  </a:txBody>
                  <a:tcPr marL="65314" marR="65314" marT="32657" marB="32657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ZA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Eiger</a:t>
                      </a:r>
                      <a:r>
                        <a:rPr lang="en-Z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-Fordsburg 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19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ZA" sz="1800">
                          <a:effectLst/>
                          <a:latin typeface="Arial Body "/>
                          <a:ea typeface="Times New Roman"/>
                          <a:cs typeface="Times New Roman"/>
                        </a:rPr>
                        <a:t>4 x Bear</a:t>
                      </a:r>
                    </a:p>
                  </a:txBody>
                  <a:tcPr marL="48986" marR="48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993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1461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800" smtClean="0">
                          <a:effectLst/>
                          <a:latin typeface="Arial"/>
                          <a:ea typeface="Times New Roman"/>
                        </a:rPr>
                        <a:t>50°C</a:t>
                      </a:r>
                      <a:endParaRPr lang="en-ZA" sz="1800" dirty="0"/>
                    </a:p>
                  </a:txBody>
                  <a:tcPr marL="65314" marR="65314" marT="32657" marB="32657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ZA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Eiger</a:t>
                      </a:r>
                      <a:r>
                        <a:rPr lang="en-Z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-Prospect 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19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ZA" sz="1800" dirty="0">
                          <a:effectLst/>
                          <a:latin typeface="Arial Body "/>
                          <a:ea typeface="Times New Roman"/>
                          <a:cs typeface="Times New Roman"/>
                        </a:rPr>
                        <a:t>4 x Bear</a:t>
                      </a:r>
                    </a:p>
                  </a:txBody>
                  <a:tcPr marL="48986" marR="48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993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1461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800" dirty="0" smtClean="0">
                          <a:effectLst/>
                          <a:latin typeface="Arial"/>
                          <a:ea typeface="Times New Roman"/>
                        </a:rPr>
                        <a:t>50°C</a:t>
                      </a:r>
                      <a:endParaRPr lang="en-ZA" sz="1800" dirty="0"/>
                    </a:p>
                  </a:txBody>
                  <a:tcPr marL="65314" marR="65314" marT="32657" marB="32657"/>
                </a:tc>
              </a:tr>
              <a:tr h="537754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Proposed bypass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0.5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800" dirty="0" smtClean="0">
                          <a:effectLst/>
                          <a:latin typeface="Arial Body "/>
                          <a:ea typeface="Times New Roman"/>
                          <a:cs typeface="Times New Roman"/>
                        </a:rPr>
                        <a:t>2 x Bull</a:t>
                      </a:r>
                    </a:p>
                    <a:p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1445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2017</a:t>
                      </a:r>
                      <a:endParaRPr lang="en-ZA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800" dirty="0" smtClean="0">
                          <a:effectLst/>
                          <a:latin typeface="+mn-lt"/>
                          <a:ea typeface="Times New Roman"/>
                        </a:rPr>
                        <a:t>70°C</a:t>
                      </a:r>
                      <a:endParaRPr lang="en-ZA" sz="1800" dirty="0" smtClean="0"/>
                    </a:p>
                    <a:p>
                      <a:endParaRPr lang="en-ZA" sz="1300" dirty="0"/>
                    </a:p>
                  </a:txBody>
                  <a:tcPr marL="65314" marR="65314" marT="32657" marB="32657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0F2E-02B8-481B-999C-AAB9F54041A8}" type="slidenum">
              <a:rPr lang="en-ZA" altLang="en-US" smtClean="0"/>
              <a:pPr/>
              <a:t>13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8318218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772" indent="-285681" eaLnBrk="0" hangingPunct="0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726" indent="-228545" eaLnBrk="0" hangingPunct="0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99816" indent="-228545" eaLnBrk="0" hangingPunct="0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6906" indent="-228545" eaLnBrk="0" hangingPunct="0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3996" indent="-22854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086" indent="-22854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178" indent="-22854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5268" indent="-22854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FC75D43F-0282-4C29-84D6-B0380DBF4DCD}" type="slidenum">
              <a:rPr lang="en-GB" sz="1000">
                <a:solidFill>
                  <a:srgbClr val="83725B"/>
                </a:solidFill>
              </a:rPr>
              <a:pPr eaLnBrk="1" hangingPunct="1"/>
              <a:t>14</a:t>
            </a:fld>
            <a:endParaRPr lang="en-GB" sz="1000">
              <a:solidFill>
                <a:srgbClr val="83725B"/>
              </a:solidFill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" y="325355"/>
            <a:ext cx="6985000" cy="317669"/>
          </a:xfrm>
        </p:spPr>
        <p:txBody>
          <a:bodyPr/>
          <a:lstStyle/>
          <a:p>
            <a:pPr eaLnBrk="1" hangingPunct="1"/>
            <a:r>
              <a:rPr lang="de-DE" dirty="0" smtClean="0"/>
              <a:t>Structures</a:t>
            </a:r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9850" t="10328" r="8963" b="8851"/>
          <a:stretch/>
        </p:blipFill>
        <p:spPr>
          <a:xfrm>
            <a:off x="277143" y="1950358"/>
            <a:ext cx="2476500" cy="3818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43" y="1231111"/>
            <a:ext cx="2233326" cy="439681"/>
          </a:xfrm>
          <a:prstGeom prst="rect">
            <a:avLst/>
          </a:prstGeom>
          <a:noFill/>
        </p:spPr>
        <p:txBody>
          <a:bodyPr wrap="square" lIns="65298" tIns="32649" rIns="65298" bIns="32649" rtlCol="0">
            <a:spAutoFit/>
          </a:bodyPr>
          <a:lstStyle/>
          <a:p>
            <a:pPr algn="ctr" defTabSz="653064" fontAlgn="base">
              <a:spcBef>
                <a:spcPct val="0"/>
              </a:spcBef>
              <a:spcAft>
                <a:spcPct val="0"/>
              </a:spcAft>
            </a:pPr>
            <a:r>
              <a:rPr lang="en-ZA" sz="2400" dirty="0">
                <a:solidFill>
                  <a:srgbClr val="003896"/>
                </a:solidFill>
                <a:latin typeface="Times New Roman" pitchFamily="18" charset="0"/>
              </a:rPr>
              <a:t>Terminal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0594" y="1243577"/>
            <a:ext cx="2233326" cy="439681"/>
          </a:xfrm>
          <a:prstGeom prst="rect">
            <a:avLst/>
          </a:prstGeom>
          <a:noFill/>
        </p:spPr>
        <p:txBody>
          <a:bodyPr wrap="square" lIns="65298" tIns="32649" rIns="65298" bIns="32649" rtlCol="0">
            <a:spAutoFit/>
          </a:bodyPr>
          <a:lstStyle/>
          <a:p>
            <a:pPr algn="ctr" defTabSz="653064" fontAlgn="base">
              <a:spcBef>
                <a:spcPct val="0"/>
              </a:spcBef>
              <a:spcAft>
                <a:spcPct val="0"/>
              </a:spcAft>
            </a:pPr>
            <a:r>
              <a:rPr lang="en-ZA" sz="2400" dirty="0">
                <a:solidFill>
                  <a:srgbClr val="003896"/>
                </a:solidFill>
                <a:latin typeface="Times New Roman" pitchFamily="18" charset="0"/>
              </a:rPr>
              <a:t>Inline Strain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t="16268" r="70482" b="15810"/>
          <a:stretch/>
        </p:blipFill>
        <p:spPr bwMode="auto">
          <a:xfrm>
            <a:off x="5933527" y="1981612"/>
            <a:ext cx="3154185" cy="3799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04686" y="1243577"/>
            <a:ext cx="2233326" cy="439681"/>
          </a:xfrm>
          <a:prstGeom prst="rect">
            <a:avLst/>
          </a:prstGeom>
          <a:noFill/>
        </p:spPr>
        <p:txBody>
          <a:bodyPr wrap="square" lIns="65298" tIns="32649" rIns="65298" bIns="32649" rtlCol="0">
            <a:spAutoFit/>
          </a:bodyPr>
          <a:lstStyle/>
          <a:p>
            <a:pPr algn="ctr" defTabSz="653064" fontAlgn="base">
              <a:spcBef>
                <a:spcPct val="0"/>
              </a:spcBef>
              <a:spcAft>
                <a:spcPct val="0"/>
              </a:spcAft>
            </a:pPr>
            <a:r>
              <a:rPr lang="en-ZA" sz="2400" dirty="0">
                <a:solidFill>
                  <a:srgbClr val="003896"/>
                </a:solidFill>
                <a:latin typeface="Times New Roman" pitchFamily="18" charset="0"/>
              </a:rPr>
              <a:t>Suspension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4" t="25333" r="70090" b="23809"/>
          <a:stretch/>
        </p:blipFill>
        <p:spPr bwMode="auto">
          <a:xfrm>
            <a:off x="2617561" y="2307714"/>
            <a:ext cx="3587016" cy="3268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6819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Crossings and clearance checks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378825" cy="5045075"/>
          </a:xfrm>
        </p:spPr>
        <p:txBody>
          <a:bodyPr/>
          <a:lstStyle/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0F2E-02B8-481B-999C-AAB9F54041A8}" type="slidenum">
              <a:rPr lang="en-ZA" altLang="en-US" smtClean="0"/>
              <a:pPr/>
              <a:t>15</a:t>
            </a:fld>
            <a:endParaRPr lang="en-ZA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284"/>
            <a:ext cx="9144000" cy="45810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575518"/>
            <a:ext cx="2304256" cy="301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Ground clearance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55576" y="2926745"/>
            <a:ext cx="0" cy="358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2636912"/>
            <a:ext cx="1152128" cy="301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Brenner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4528" y="2624967"/>
            <a:ext cx="1152128" cy="301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Lethabo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99792" y="2335134"/>
            <a:ext cx="936104" cy="301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Etna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196008" y="3877296"/>
            <a:ext cx="0" cy="847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547664" y="2900025"/>
            <a:ext cx="0" cy="358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167844" y="2644581"/>
            <a:ext cx="0" cy="358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91880" y="2893704"/>
            <a:ext cx="1328621" cy="4971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Buscoupler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A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2" name="Elbow Connector 21"/>
          <p:cNvCxnSpPr/>
          <p:nvPr/>
        </p:nvCxnSpPr>
        <p:spPr>
          <a:xfrm flipV="1">
            <a:off x="2843808" y="3142297"/>
            <a:ext cx="648072" cy="5841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00208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Clearance results</a:t>
            </a:r>
            <a:endParaRPr lang="en-Z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5195437"/>
              </p:ext>
            </p:extLst>
          </p:nvPr>
        </p:nvGraphicFramePr>
        <p:xfrm>
          <a:off x="238572" y="4221088"/>
          <a:ext cx="837882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706"/>
                <a:gridCol w="2094706"/>
                <a:gridCol w="2094706"/>
                <a:gridCol w="20947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Lines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 (m)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 (m)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 (m)</a:t>
                      </a:r>
                      <a:endParaRPr lang="en-Z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Brenner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3.835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3.759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5.201</a:t>
                      </a:r>
                      <a:endParaRPr lang="en-Z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Lethabo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5.988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5.026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6.319</a:t>
                      </a:r>
                      <a:endParaRPr lang="en-Z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 err="1" smtClean="0"/>
                        <a:t>Buscoupler</a:t>
                      </a:r>
                      <a:r>
                        <a:rPr lang="en-ZA" dirty="0" smtClean="0"/>
                        <a:t> A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4.930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4.075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4.543</a:t>
                      </a:r>
                      <a:endParaRPr lang="en-Z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Etna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8.499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7.8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8.7</a:t>
                      </a:r>
                      <a:endParaRPr lang="en-Z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Fordsburg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6.039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5.785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6.173</a:t>
                      </a:r>
                      <a:endParaRPr lang="en-Z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Prosburg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5.503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5.261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 smtClean="0"/>
                        <a:t>5.894</a:t>
                      </a:r>
                      <a:endParaRPr lang="en-ZA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0F2E-02B8-481B-999C-AAB9F54041A8}" type="slidenum">
              <a:rPr lang="en-ZA" altLang="en-US" smtClean="0"/>
              <a:pPr/>
              <a:t>16</a:t>
            </a:fld>
            <a:endParaRPr lang="en-ZA" altLang="en-US"/>
          </a:p>
        </p:txBody>
      </p:sp>
      <p:sp>
        <p:nvSpPr>
          <p:cNvPr id="8" name="Rectangle 7"/>
          <p:cNvSpPr/>
          <p:nvPr/>
        </p:nvSpPr>
        <p:spPr>
          <a:xfrm>
            <a:off x="395536" y="112474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000" dirty="0"/>
              <a:t>Clearance checks from the lines above to the bypass below. Criteria for the clearance checks were done as specified below</a:t>
            </a:r>
            <a:r>
              <a:rPr lang="en-ZA" sz="2000" dirty="0" smtClean="0"/>
              <a:t>:</a:t>
            </a:r>
          </a:p>
          <a:p>
            <a:endParaRPr lang="en-ZA" sz="2000" dirty="0"/>
          </a:p>
          <a:p>
            <a:pPr lvl="0"/>
            <a:r>
              <a:rPr lang="en-ZA" sz="2000" dirty="0" smtClean="0"/>
              <a:t>A-The </a:t>
            </a:r>
            <a:r>
              <a:rPr lang="en-ZA" sz="2000" dirty="0"/>
              <a:t>higher line at templating temperature and the lower line at cold (-5</a:t>
            </a:r>
            <a:r>
              <a:rPr lang="en-ZA" sz="2000" baseline="30000" dirty="0"/>
              <a:t>o</a:t>
            </a:r>
            <a:r>
              <a:rPr lang="en-ZA" sz="2000" dirty="0"/>
              <a:t>C)</a:t>
            </a:r>
          </a:p>
          <a:p>
            <a:pPr lvl="0"/>
            <a:r>
              <a:rPr lang="en-ZA" sz="2000" dirty="0" smtClean="0"/>
              <a:t>B-The </a:t>
            </a:r>
            <a:r>
              <a:rPr lang="en-ZA" sz="2000" dirty="0"/>
              <a:t>higher line at templating temperature and the lower line at maximum swing</a:t>
            </a:r>
          </a:p>
          <a:p>
            <a:pPr lvl="0"/>
            <a:r>
              <a:rPr lang="en-ZA" sz="2000" dirty="0" smtClean="0"/>
              <a:t>B-The </a:t>
            </a:r>
            <a:r>
              <a:rPr lang="en-ZA" sz="2000" dirty="0"/>
              <a:t>higher line at moderate swing with the lower line at maximum swing</a:t>
            </a:r>
          </a:p>
        </p:txBody>
      </p:sp>
    </p:spTree>
    <p:extLst>
      <p:ext uri="{BB962C8B-B14F-4D97-AF65-F5344CB8AC3E}">
        <p14:creationId xmlns:p14="http://schemas.microsoft.com/office/powerpoint/2010/main" val="631636542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Insulator selection </a:t>
            </a:r>
            <a:endParaRPr lang="en-ZA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572" y="1436688"/>
            <a:ext cx="8378825" cy="472861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Eiger</a:t>
            </a:r>
            <a:r>
              <a:rPr lang="en-US" sz="1400" dirty="0" smtClean="0"/>
              <a:t> </a:t>
            </a:r>
            <a:r>
              <a:rPr lang="en-US" sz="1400" dirty="0"/>
              <a:t>substation</a:t>
            </a:r>
          </a:p>
          <a:p>
            <a:pPr lvl="1"/>
            <a:r>
              <a:rPr lang="en-US" sz="1400" dirty="0" smtClean="0"/>
              <a:t>275kV </a:t>
            </a:r>
            <a:r>
              <a:rPr lang="en-US" sz="1400" dirty="0"/>
              <a:t>bypass </a:t>
            </a:r>
          </a:p>
          <a:p>
            <a:pPr marL="0" indent="0">
              <a:buNone/>
            </a:pPr>
            <a:r>
              <a:rPr lang="en-US" sz="1400" dirty="0"/>
              <a:t>Method:</a:t>
            </a:r>
          </a:p>
          <a:p>
            <a:pPr lvl="1"/>
            <a:r>
              <a:rPr lang="en-US" sz="1400" dirty="0"/>
              <a:t>Nominal voltage </a:t>
            </a:r>
          </a:p>
          <a:p>
            <a:pPr lvl="2"/>
            <a:r>
              <a:rPr lang="en-US" sz="1400" dirty="0"/>
              <a:t>Dry arcing distance (SANS 10280) </a:t>
            </a:r>
          </a:p>
          <a:p>
            <a:pPr lvl="2"/>
            <a:r>
              <a:rPr lang="en-US" sz="1400" dirty="0" smtClean="0"/>
              <a:t>BIL</a:t>
            </a:r>
          </a:p>
          <a:p>
            <a:pPr lvl="2"/>
            <a:r>
              <a:rPr lang="en-US" sz="1400" dirty="0" smtClean="0"/>
              <a:t>SIL</a:t>
            </a:r>
            <a:endParaRPr lang="en-US" sz="1400" dirty="0"/>
          </a:p>
          <a:p>
            <a:pPr lvl="1"/>
            <a:r>
              <a:rPr lang="en-US" sz="1400" dirty="0"/>
              <a:t>Type of insulator</a:t>
            </a:r>
          </a:p>
          <a:p>
            <a:pPr lvl="2"/>
            <a:r>
              <a:rPr lang="en-US" sz="1400" dirty="0"/>
              <a:t>Glass insulators</a:t>
            </a:r>
          </a:p>
          <a:p>
            <a:pPr lvl="2"/>
            <a:r>
              <a:rPr lang="en-US" sz="1400" dirty="0"/>
              <a:t>Composite insulators </a:t>
            </a:r>
          </a:p>
          <a:p>
            <a:pPr lvl="1"/>
            <a:r>
              <a:rPr lang="en-US" sz="1400" dirty="0"/>
              <a:t>Pollution level</a:t>
            </a:r>
          </a:p>
          <a:p>
            <a:pPr lvl="2"/>
            <a:r>
              <a:rPr lang="en-US" sz="1200" dirty="0"/>
              <a:t>Specific </a:t>
            </a:r>
            <a:r>
              <a:rPr lang="en-US" sz="1200" dirty="0" err="1"/>
              <a:t>creepage</a:t>
            </a:r>
            <a:r>
              <a:rPr lang="en-US" sz="1200" dirty="0"/>
              <a:t> distance (IEC 60815)</a:t>
            </a:r>
          </a:p>
          <a:p>
            <a:pPr lvl="1"/>
            <a:r>
              <a:rPr lang="en-US" sz="1400" dirty="0"/>
              <a:t>Conductor mechanical loading </a:t>
            </a:r>
          </a:p>
          <a:p>
            <a:pPr lvl="2"/>
            <a:r>
              <a:rPr lang="en-US" sz="1200" dirty="0"/>
              <a:t>Insulator strength (IEC 60120)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36A3-2817-4B90-B983-E95E31F30A96}" type="slidenum">
              <a:rPr lang="en-ZA" smtClean="0"/>
              <a:pPr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938370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Insulator selection </a:t>
            </a:r>
            <a:endParaRPr lang="en-ZA" b="1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36A3-2817-4B90-B983-E95E31F30A96}" type="slidenum">
              <a:rPr lang="en-ZA" smtClean="0"/>
              <a:pPr/>
              <a:t>18</a:t>
            </a:fld>
            <a:endParaRPr lang="en-ZA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904123"/>
              </p:ext>
            </p:extLst>
          </p:nvPr>
        </p:nvGraphicFramePr>
        <p:xfrm>
          <a:off x="539553" y="1484784"/>
          <a:ext cx="777178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858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Insulator Material </a:t>
                      </a:r>
                      <a:endParaRPr lang="en-Z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Long-Rod Composite </a:t>
                      </a:r>
                      <a:endParaRPr lang="en-ZA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System Nominal Voltage </a:t>
                      </a:r>
                      <a:endParaRPr lang="en-Z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132kV</a:t>
                      </a:r>
                      <a:endParaRPr lang="en-ZA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Insulator strength</a:t>
                      </a:r>
                      <a:r>
                        <a:rPr lang="en-US" sz="1800" baseline="0" dirty="0" smtClean="0"/>
                        <a:t> </a:t>
                      </a:r>
                      <a:endParaRPr lang="en-Z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210kN</a:t>
                      </a:r>
                      <a:endParaRPr lang="en-ZA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Specific </a:t>
                      </a:r>
                      <a:r>
                        <a:rPr lang="en-US" sz="1800" dirty="0" err="1" smtClean="0"/>
                        <a:t>Creepage</a:t>
                      </a:r>
                      <a:r>
                        <a:rPr lang="en-US" sz="1800" dirty="0" smtClean="0"/>
                        <a:t> Distance [mm/kV]</a:t>
                      </a:r>
                      <a:endParaRPr lang="en-Z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</a:t>
                      </a:r>
                      <a:endParaRPr lang="en-ZA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Dry Arcing</a:t>
                      </a:r>
                      <a:r>
                        <a:rPr lang="en-US" sz="1800" baseline="0" dirty="0" smtClean="0"/>
                        <a:t> Distance [mm]</a:t>
                      </a:r>
                      <a:endParaRPr lang="en-Z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≥1450</a:t>
                      </a:r>
                      <a:endParaRPr lang="en-ZA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End-fitting</a:t>
                      </a:r>
                      <a:r>
                        <a:rPr lang="en-US" sz="1800" baseline="0" dirty="0" smtClean="0"/>
                        <a:t> Size [mm]</a:t>
                      </a:r>
                      <a:endParaRPr lang="en-Z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ZA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BIL [kV]</a:t>
                      </a:r>
                      <a:endParaRPr lang="en-Z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550</a:t>
                      </a:r>
                      <a:endParaRPr lang="en-ZA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514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Future work/activities </a:t>
            </a:r>
            <a:endParaRPr lang="en-ZA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activities will be performed in future:</a:t>
            </a:r>
          </a:p>
          <a:p>
            <a:r>
              <a:rPr lang="en-US" dirty="0" smtClean="0"/>
              <a:t>HVDC project </a:t>
            </a:r>
          </a:p>
          <a:p>
            <a:r>
              <a:rPr lang="en-US" dirty="0"/>
              <a:t>Investigations on Minerva-Vulcan and Apollo-</a:t>
            </a:r>
            <a:r>
              <a:rPr lang="en-US" dirty="0" err="1"/>
              <a:t>Thuso</a:t>
            </a:r>
            <a:r>
              <a:rPr lang="en-US" dirty="0"/>
              <a:t> </a:t>
            </a:r>
            <a:r>
              <a:rPr lang="en-US" dirty="0" smtClean="0"/>
              <a:t>lines</a:t>
            </a:r>
          </a:p>
          <a:p>
            <a:r>
              <a:rPr lang="en-US" dirty="0" smtClean="0"/>
              <a:t>Etna-</a:t>
            </a:r>
            <a:r>
              <a:rPr lang="en-US" dirty="0" err="1"/>
              <a:t>G</a:t>
            </a:r>
            <a:r>
              <a:rPr lang="en-US" dirty="0" err="1" smtClean="0"/>
              <a:t>lockner</a:t>
            </a:r>
            <a:r>
              <a:rPr lang="en-US" dirty="0" smtClean="0"/>
              <a:t> 400kV Line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36A3-2817-4B90-B983-E95E31F30A96}" type="slidenum">
              <a:rPr lang="en-ZA" smtClean="0"/>
              <a:pPr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81726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 dirty="0"/>
              <a:t>Presentation Outline</a:t>
            </a:r>
            <a:endParaRPr lang="en-ZA" sz="28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</a:p>
          <a:p>
            <a:r>
              <a:rPr lang="en-US" dirty="0"/>
              <a:t>Outline of Training Schedule </a:t>
            </a:r>
            <a:r>
              <a:rPr lang="en-US" dirty="0" smtClean="0"/>
              <a:t>Completed</a:t>
            </a:r>
          </a:p>
          <a:p>
            <a:r>
              <a:rPr lang="en-US" dirty="0" smtClean="0"/>
              <a:t>Eskom life saving rules</a:t>
            </a:r>
          </a:p>
          <a:p>
            <a:r>
              <a:rPr lang="en-US" dirty="0" smtClean="0"/>
              <a:t>Elective-Line </a:t>
            </a:r>
            <a:r>
              <a:rPr lang="en-US" dirty="0"/>
              <a:t>Engineering Services (LES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Future work </a:t>
            </a:r>
          </a:p>
          <a:p>
            <a:r>
              <a:rPr lang="en-US" dirty="0" smtClean="0"/>
              <a:t>Value added </a:t>
            </a:r>
            <a:r>
              <a:rPr lang="en-US" dirty="0"/>
              <a:t/>
            </a:r>
            <a:br>
              <a:rPr lang="en-US" dirty="0"/>
            </a:b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36A3-2817-4B90-B983-E95E31F30A96}" type="slidenum">
              <a:rPr lang="en-ZA"/>
              <a:pPr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93113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21"/>
          <p:cNvSpPr>
            <a:spLocks noChangeArrowheads="1"/>
          </p:cNvSpPr>
          <p:nvPr/>
        </p:nvSpPr>
        <p:spPr bwMode="auto">
          <a:xfrm>
            <a:off x="457201" y="6453189"/>
            <a:ext cx="1738313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6" tIns="45650" rIns="91286" bIns="45650" anchor="b"/>
          <a:lstStyle>
            <a:lvl1pPr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483" name="Rectangle 523"/>
          <p:cNvSpPr>
            <a:spLocks noChangeArrowheads="1"/>
          </p:cNvSpPr>
          <p:nvPr/>
        </p:nvSpPr>
        <p:spPr bwMode="auto">
          <a:xfrm>
            <a:off x="3924300" y="6453189"/>
            <a:ext cx="93503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6" tIns="45650" rIns="91286" bIns="45650" anchor="b"/>
          <a:lstStyle>
            <a:lvl1pPr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4E22C37-9AC5-455E-8BFC-C427A0E4AAE0}" type="slidenum">
              <a:rPr lang="en-US" altLang="en-US" sz="1000">
                <a:solidFill>
                  <a:srgbClr val="83725B"/>
                </a:solidFill>
                <a:latin typeface="Arial" charset="0"/>
              </a:rPr>
              <a:pPr algn="ctr"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000">
              <a:solidFill>
                <a:srgbClr val="83725B"/>
              </a:solidFill>
              <a:latin typeface="Arial" charset="0"/>
            </a:endParaRPr>
          </a:p>
        </p:txBody>
      </p:sp>
      <p:sp>
        <p:nvSpPr>
          <p:cNvPr id="20484" name="Rectangle 525"/>
          <p:cNvSpPr>
            <a:spLocks noGrp="1" noChangeArrowheads="1"/>
          </p:cNvSpPr>
          <p:nvPr>
            <p:ph type="title" idx="4294967295"/>
          </p:nvPr>
        </p:nvSpPr>
        <p:spPr>
          <a:xfrm>
            <a:off x="250837" y="166688"/>
            <a:ext cx="7058025" cy="666750"/>
          </a:xfrm>
        </p:spPr>
        <p:txBody>
          <a:bodyPr/>
          <a:lstStyle/>
          <a:p>
            <a:pPr eaLnBrk="1" latinLnBrk="0" hangingPunct="1"/>
            <a:r>
              <a:rPr lang="en-US" altLang="en-US" b="1" i="1" dirty="0" smtClean="0">
                <a:latin typeface="Arial" charset="0"/>
                <a:cs typeface="Arial" charset="0"/>
                <a:sym typeface="Arial" charset="0"/>
              </a:rPr>
              <a:t>Value added to me</a:t>
            </a:r>
            <a:endParaRPr lang="en-US" altLang="en-US" b="1" i="1" dirty="0" smtClean="0"/>
          </a:p>
        </p:txBody>
      </p:sp>
      <p:sp>
        <p:nvSpPr>
          <p:cNvPr id="1049103" name="Rectangle 527"/>
          <p:cNvSpPr>
            <a:spLocks noChangeArrowheads="1"/>
          </p:cNvSpPr>
          <p:nvPr/>
        </p:nvSpPr>
        <p:spPr bwMode="auto">
          <a:xfrm>
            <a:off x="461963" y="1257303"/>
            <a:ext cx="7859712" cy="286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6" tIns="45650" rIns="91286" bIns="45650">
            <a:spAutoFit/>
          </a:bodyPr>
          <a:lstStyle>
            <a:lvl1pPr marL="342900" indent="-3429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ZA" altLang="en-US" dirty="0" smtClean="0">
                <a:latin typeface="Arial" charset="0"/>
              </a:rPr>
              <a:t>Understating </a:t>
            </a:r>
            <a:r>
              <a:rPr lang="en-ZA" altLang="en-US" dirty="0">
                <a:latin typeface="Arial" charset="0"/>
              </a:rPr>
              <a:t>the importance of each department and how their contribution sustains the business</a:t>
            </a:r>
            <a:r>
              <a:rPr lang="en-ZA" altLang="en-US" dirty="0" smtClean="0">
                <a:latin typeface="Arial" charset="0"/>
              </a:rPr>
              <a:t>.</a:t>
            </a:r>
          </a:p>
          <a:p>
            <a:pPr algn="just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+mn-lt"/>
              </a:rPr>
              <a:t>Application of theoretical knowledge in practical </a:t>
            </a:r>
            <a:r>
              <a:rPr lang="en-US" dirty="0" smtClean="0">
                <a:latin typeface="+mn-lt"/>
              </a:rPr>
              <a:t>situations</a:t>
            </a:r>
            <a:endParaRPr lang="en-ZA" altLang="en-US" dirty="0">
              <a:latin typeface="+mn-lt"/>
            </a:endParaRPr>
          </a:p>
          <a:p>
            <a:pPr algn="just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Arial" charset="0"/>
              </a:rPr>
              <a:t>Improvement  on communication and networking </a:t>
            </a:r>
            <a:r>
              <a:rPr lang="en-US" altLang="en-US" dirty="0" smtClean="0">
                <a:latin typeface="Arial" charset="0"/>
              </a:rPr>
              <a:t>skills</a:t>
            </a:r>
            <a:endParaRPr lang="en-US" altLang="en-US" dirty="0">
              <a:latin typeface="Arial" charset="0"/>
            </a:endParaRPr>
          </a:p>
          <a:p>
            <a:pPr algn="just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dirty="0" smtClean="0">
                <a:latin typeface="Arial" charset="0"/>
              </a:rPr>
              <a:t>The awareness of standards</a:t>
            </a:r>
            <a:endParaRPr lang="en-US" altLang="en-US" b="1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808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21"/>
          <p:cNvSpPr>
            <a:spLocks noChangeArrowheads="1"/>
          </p:cNvSpPr>
          <p:nvPr/>
        </p:nvSpPr>
        <p:spPr bwMode="auto">
          <a:xfrm>
            <a:off x="457201" y="6453189"/>
            <a:ext cx="1738313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6" tIns="45650" rIns="91286" bIns="45650" anchor="b"/>
          <a:lstStyle>
            <a:lvl1pPr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483" name="Rectangle 523"/>
          <p:cNvSpPr>
            <a:spLocks noChangeArrowheads="1"/>
          </p:cNvSpPr>
          <p:nvPr/>
        </p:nvSpPr>
        <p:spPr bwMode="auto">
          <a:xfrm>
            <a:off x="3924300" y="6453189"/>
            <a:ext cx="93503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6" tIns="45650" rIns="91286" bIns="45650" anchor="b"/>
          <a:lstStyle>
            <a:lvl1pPr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4E22C37-9AC5-455E-8BFC-C427A0E4AAE0}" type="slidenum">
              <a:rPr lang="en-US" altLang="en-US" sz="1000">
                <a:solidFill>
                  <a:srgbClr val="83725B"/>
                </a:solidFill>
                <a:latin typeface="Arial" charset="0"/>
              </a:rPr>
              <a:pPr algn="ctr"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000">
              <a:solidFill>
                <a:srgbClr val="83725B"/>
              </a:solidFill>
              <a:latin typeface="Arial" charset="0"/>
            </a:endParaRPr>
          </a:p>
        </p:txBody>
      </p:sp>
      <p:sp>
        <p:nvSpPr>
          <p:cNvPr id="20484" name="Rectangle 525"/>
          <p:cNvSpPr>
            <a:spLocks noGrp="1" noChangeArrowheads="1"/>
          </p:cNvSpPr>
          <p:nvPr>
            <p:ph type="title" idx="4294967295"/>
          </p:nvPr>
        </p:nvSpPr>
        <p:spPr>
          <a:xfrm>
            <a:off x="250837" y="166688"/>
            <a:ext cx="7058025" cy="666750"/>
          </a:xfrm>
        </p:spPr>
        <p:txBody>
          <a:bodyPr/>
          <a:lstStyle/>
          <a:p>
            <a:pPr eaLnBrk="1" latinLnBrk="0" hangingPunct="1"/>
            <a:r>
              <a:rPr lang="en-US" altLang="en-US" b="1" i="1" dirty="0" smtClean="0">
                <a:latin typeface="Arial" charset="0"/>
                <a:cs typeface="Arial" charset="0"/>
                <a:sym typeface="Arial" charset="0"/>
              </a:rPr>
              <a:t>Value added to the business</a:t>
            </a:r>
            <a:endParaRPr lang="en-US" altLang="en-US" b="1" i="1" dirty="0" smtClean="0"/>
          </a:p>
        </p:txBody>
      </p:sp>
      <p:sp>
        <p:nvSpPr>
          <p:cNvPr id="1049103" name="Rectangle 527"/>
          <p:cNvSpPr>
            <a:spLocks noChangeArrowheads="1"/>
          </p:cNvSpPr>
          <p:nvPr/>
        </p:nvSpPr>
        <p:spPr bwMode="auto">
          <a:xfrm>
            <a:off x="461963" y="1257300"/>
            <a:ext cx="7859712" cy="320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6" tIns="45650" rIns="91286" bIns="45650">
            <a:spAutoFit/>
          </a:bodyPr>
          <a:lstStyle>
            <a:lvl1pPr marL="342900" indent="-3429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indent="0" algn="just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ZA" sz="1800" dirty="0">
                <a:latin typeface="+mj-lt"/>
              </a:rPr>
              <a:t>During the past six months of training, I was given projects that provided me the platform to add value to the business. </a:t>
            </a:r>
          </a:p>
          <a:p>
            <a:pPr lvl="1" algn="just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ZA" altLang="en-US" sz="1800" dirty="0">
                <a:latin typeface="Arial" charset="0"/>
              </a:rPr>
              <a:t>Grounding impedance measurement </a:t>
            </a:r>
          </a:p>
          <a:p>
            <a:pPr lvl="1" algn="just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ZA" altLang="en-US" sz="1800" dirty="0">
                <a:latin typeface="Arial" charset="0"/>
              </a:rPr>
              <a:t>Insulator selection</a:t>
            </a:r>
          </a:p>
          <a:p>
            <a:pPr lvl="1" algn="just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ZA" altLang="en-US" sz="1800" dirty="0">
                <a:latin typeface="Arial" charset="0"/>
              </a:rPr>
              <a:t>Masa-</a:t>
            </a:r>
            <a:r>
              <a:rPr lang="en-ZA" altLang="en-US" sz="1800" dirty="0" err="1">
                <a:latin typeface="Arial" charset="0"/>
              </a:rPr>
              <a:t>Ngwedi</a:t>
            </a:r>
            <a:r>
              <a:rPr lang="en-ZA" altLang="en-US" sz="1800" dirty="0">
                <a:latin typeface="Arial" charset="0"/>
              </a:rPr>
              <a:t> site visit</a:t>
            </a:r>
          </a:p>
          <a:p>
            <a:pPr lvl="1" algn="just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ZA" altLang="en-US" sz="1800" dirty="0">
                <a:latin typeface="Arial" charset="0"/>
              </a:rPr>
              <a:t>Routine tests </a:t>
            </a:r>
            <a:endParaRPr lang="en-US" altLang="en-US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147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1704" indent="-285261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1082" indent="-22821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97513" indent="-22821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3944" indent="-22821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0377" indent="-2282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66810" indent="-2282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3244" indent="-2282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79679" indent="-2282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EB756B8-8AE7-41E5-A991-3C4A912B12CC}" type="slidenum">
              <a:rPr lang="en-ZA" smtClean="0">
                <a:solidFill>
                  <a:srgbClr val="83725B"/>
                </a:solidFill>
              </a:rPr>
              <a:pPr eaLnBrk="1" hangingPunct="1"/>
              <a:t>3</a:t>
            </a:fld>
            <a:endParaRPr lang="en-ZA" smtClean="0">
              <a:solidFill>
                <a:srgbClr val="83725B"/>
              </a:solidFill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i="1" dirty="0" smtClean="0"/>
              <a:t>Introduction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994427"/>
              </p:ext>
            </p:extLst>
          </p:nvPr>
        </p:nvGraphicFramePr>
        <p:xfrm>
          <a:off x="395539" y="1340768"/>
          <a:ext cx="8065021" cy="512762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994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655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7204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/>
                        <a:t>Name</a:t>
                      </a:r>
                      <a:endParaRPr lang="en-ZA" sz="1800" b="0" dirty="0"/>
                    </a:p>
                  </a:txBody>
                  <a:tcPr marL="91449" marR="91449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Khutso</a:t>
                      </a:r>
                      <a:r>
                        <a:rPr lang="en-US" sz="2000" b="0" baseline="0" dirty="0" smtClean="0"/>
                        <a:t> Makena</a:t>
                      </a:r>
                      <a:endParaRPr lang="en-ZA" sz="2000" b="0" dirty="0"/>
                    </a:p>
                  </a:txBody>
                  <a:tcPr marL="91449" marR="91449" marT="45721" marB="45721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599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Degree</a:t>
                      </a:r>
                      <a:endParaRPr lang="en-ZA" sz="1800" dirty="0"/>
                    </a:p>
                  </a:txBody>
                  <a:tcPr marL="91449" marR="91449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BEng. Electrical</a:t>
                      </a:r>
                      <a:r>
                        <a:rPr lang="en-US" sz="2000" b="0" baseline="0" dirty="0" smtClean="0"/>
                        <a:t> Engineering (Heavy Current)</a:t>
                      </a:r>
                      <a:endParaRPr lang="en-ZA" sz="2000" b="0" dirty="0"/>
                    </a:p>
                  </a:txBody>
                  <a:tcPr marL="91449" marR="91449" marT="45721" marB="45721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7565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University</a:t>
                      </a:r>
                      <a:endParaRPr lang="en-ZA" sz="1800" dirty="0"/>
                    </a:p>
                  </a:txBody>
                  <a:tcPr marL="91449" marR="91449" marT="45721" marB="4572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UP</a:t>
                      </a:r>
                    </a:p>
                  </a:txBody>
                  <a:tcPr marL="91449" marR="91449" marT="45721" marB="45721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599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Mentor </a:t>
                      </a:r>
                      <a:endParaRPr lang="en-ZA" sz="1800" dirty="0"/>
                    </a:p>
                  </a:txBody>
                  <a:tcPr marL="91449" marR="91449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Adesh Singh</a:t>
                      </a:r>
                      <a:endParaRPr lang="en-ZA" sz="2000" b="0" dirty="0"/>
                    </a:p>
                  </a:txBody>
                  <a:tcPr marL="91449" marR="91449" marT="45721" marB="45721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599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Chief mentor </a:t>
                      </a:r>
                      <a:endParaRPr lang="en-ZA" sz="1800" dirty="0"/>
                    </a:p>
                  </a:txBody>
                  <a:tcPr marL="91449" marR="91449" marT="45721" marB="4572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Sidwell Mtetwa </a:t>
                      </a:r>
                    </a:p>
                  </a:txBody>
                  <a:tcPr marL="91449" marR="91449" marT="45721" marB="45721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8261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Outline of Training Schedule Completed</a:t>
            </a:r>
            <a:endParaRPr lang="en-ZA" b="1" i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520059"/>
              </p:ext>
            </p:extLst>
          </p:nvPr>
        </p:nvGraphicFramePr>
        <p:xfrm>
          <a:off x="755576" y="1628803"/>
          <a:ext cx="7488832" cy="1793348"/>
        </p:xfrm>
        <a:graphic>
          <a:graphicData uri="http://schemas.openxmlformats.org/drawingml/2006/table">
            <a:tbl>
              <a:tblPr firstRow="1" firstCol="1" bandRow="1"/>
              <a:tblGrid>
                <a:gridCol w="38164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8966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Department</a:t>
                      </a:r>
                      <a:endParaRPr lang="en-ZA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Duration</a:t>
                      </a:r>
                      <a:endParaRPr lang="en-ZA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966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Lines</a:t>
                      </a:r>
                      <a:r>
                        <a:rPr lang="en-US" sz="2000" b="1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Engineering Services (LES)</a:t>
                      </a:r>
                      <a:endParaRPr lang="en-ZA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 months</a:t>
                      </a:r>
                      <a:endParaRPr lang="en-ZA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2017/10/03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36A3-2817-4B90-B983-E95E31F30A96}" type="slidenum">
              <a:rPr lang="en-ZA" smtClean="0"/>
              <a:pPr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80405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85"/>
          <p:cNvSpPr>
            <a:spLocks noChangeArrowheads="1"/>
          </p:cNvSpPr>
          <p:nvPr/>
        </p:nvSpPr>
        <p:spPr bwMode="auto">
          <a:xfrm>
            <a:off x="457203" y="6453191"/>
            <a:ext cx="1738313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7" tIns="45703" rIns="91407" bIns="45703" anchor="b"/>
          <a:lstStyle>
            <a:lvl1pPr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407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83725B"/>
                </a:solidFill>
                <a:latin typeface="Arial" charset="0"/>
              </a:rPr>
              <a:t> 20 10-Oct-172017</a:t>
            </a:r>
            <a:endParaRPr lang="en-US" altLang="en-US" sz="1800" dirty="0">
              <a:solidFill>
                <a:srgbClr val="000000"/>
              </a:solidFill>
              <a:latin typeface="Arial" charset="0"/>
            </a:endParaRPr>
          </a:p>
          <a:p>
            <a:pPr defTabSz="91407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83725B"/>
              </a:solidFill>
              <a:latin typeface="Arial" charset="0"/>
            </a:endParaRPr>
          </a:p>
        </p:txBody>
      </p:sp>
      <p:sp>
        <p:nvSpPr>
          <p:cNvPr id="7171" name="Rectangle 387"/>
          <p:cNvSpPr>
            <a:spLocks noChangeArrowheads="1"/>
          </p:cNvSpPr>
          <p:nvPr/>
        </p:nvSpPr>
        <p:spPr bwMode="auto">
          <a:xfrm>
            <a:off x="3924300" y="6453191"/>
            <a:ext cx="93503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7" tIns="45703" rIns="91407" bIns="45703" anchor="b"/>
          <a:lstStyle>
            <a:lvl1pPr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defTabSz="91407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206AD3-9FE9-4800-9D74-C09466F4AC38}" type="slidenum">
              <a:rPr lang="en-US" altLang="en-US" sz="1000">
                <a:solidFill>
                  <a:srgbClr val="83725B"/>
                </a:solidFill>
                <a:latin typeface="Arial" charset="0"/>
              </a:rPr>
              <a:pPr algn="ctr" defTabSz="914070"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000">
              <a:solidFill>
                <a:srgbClr val="83725B"/>
              </a:solidFill>
              <a:latin typeface="Arial" charset="0"/>
            </a:endParaRPr>
          </a:p>
        </p:txBody>
      </p:sp>
      <p:sp>
        <p:nvSpPr>
          <p:cNvPr id="7172" name="Rectangle 389"/>
          <p:cNvSpPr>
            <a:spLocks noGrp="1" noChangeArrowheads="1"/>
          </p:cNvSpPr>
          <p:nvPr>
            <p:ph type="title" idx="4294967295"/>
          </p:nvPr>
        </p:nvSpPr>
        <p:spPr>
          <a:xfrm>
            <a:off x="439741" y="144463"/>
            <a:ext cx="6519862" cy="666750"/>
          </a:xfrm>
        </p:spPr>
        <p:txBody>
          <a:bodyPr/>
          <a:lstStyle/>
          <a:p>
            <a:pPr eaLnBrk="1" latinLnBrk="0" hangingPunct="1"/>
            <a:r>
              <a:rPr lang="en-US" altLang="en-US" b="1" i="1" dirty="0" smtClean="0">
                <a:latin typeface="Arial" charset="0"/>
                <a:cs typeface="Arial" charset="0"/>
                <a:sym typeface="Arial" charset="0"/>
              </a:rPr>
              <a:t>Eskom 5 Life Saving Rules  </a:t>
            </a:r>
            <a:endParaRPr lang="en-US" altLang="en-US" b="1" i="1" dirty="0" smtClean="0"/>
          </a:p>
        </p:txBody>
      </p:sp>
      <p:sp>
        <p:nvSpPr>
          <p:cNvPr id="7173" name="Rectangle 391"/>
          <p:cNvSpPr>
            <a:spLocks noChangeArrowheads="1"/>
          </p:cNvSpPr>
          <p:nvPr/>
        </p:nvSpPr>
        <p:spPr bwMode="auto">
          <a:xfrm>
            <a:off x="7164388" y="6453191"/>
            <a:ext cx="16510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7" tIns="45703" rIns="91407" bIns="45703" anchor="b"/>
          <a:lstStyle>
            <a:lvl1pPr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latinLnBrk="1" hangingPunct="0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latinLnBrk="1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defTabSz="91407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9B88F32-244D-4D5B-9769-521C96C5ECCC}" type="slidenum">
              <a:rPr lang="en-US" altLang="en-US" sz="1000">
                <a:solidFill>
                  <a:srgbClr val="83725B"/>
                </a:solidFill>
                <a:latin typeface="Arial" charset="0"/>
              </a:rPr>
              <a:pPr algn="r" defTabSz="914070"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000">
              <a:solidFill>
                <a:srgbClr val="83725B"/>
              </a:solidFill>
              <a:latin typeface="Arial" charset="0"/>
            </a:endParaRPr>
          </a:p>
        </p:txBody>
      </p:sp>
      <p:sp>
        <p:nvSpPr>
          <p:cNvPr id="16390" name="Rectangle 393"/>
          <p:cNvSpPr>
            <a:spLocks noChangeArrowheads="1"/>
          </p:cNvSpPr>
          <p:nvPr/>
        </p:nvSpPr>
        <p:spPr bwMode="auto">
          <a:xfrm>
            <a:off x="343502" y="1268760"/>
            <a:ext cx="7777163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7" tIns="45703" rIns="91407" bIns="45703"/>
          <a:lstStyle/>
          <a:p>
            <a:pPr defTabSz="914070">
              <a:lnSpc>
                <a:spcPct val="150000"/>
              </a:lnSpc>
            </a:pPr>
            <a:endParaRPr lang="en-US" sz="2000" dirty="0">
              <a:solidFill>
                <a:srgbClr val="003896"/>
              </a:solidFill>
            </a:endParaRPr>
          </a:p>
          <a:p>
            <a:pPr defTabSz="914070"/>
            <a:r>
              <a:rPr lang="en-GB" sz="2000" dirty="0">
                <a:solidFill>
                  <a:srgbClr val="003896"/>
                </a:solidFill>
              </a:rPr>
              <a:t>RULE 1: OPEN, ISOLATE, TEST, EARTH, BOND and/or INSULATE BEFORE TOUCH</a:t>
            </a:r>
            <a:endParaRPr lang="en-ZA" sz="2000" dirty="0">
              <a:solidFill>
                <a:srgbClr val="003896"/>
              </a:solidFill>
            </a:endParaRPr>
          </a:p>
          <a:p>
            <a:pPr defTabSz="914070"/>
            <a:r>
              <a:rPr lang="en-GB" sz="2000" dirty="0">
                <a:solidFill>
                  <a:srgbClr val="003896"/>
                </a:solidFill>
              </a:rPr>
              <a:t>RULE 2: HOOK UP AT HEIGHTS</a:t>
            </a:r>
            <a:endParaRPr lang="en-ZA" sz="2000" dirty="0">
              <a:solidFill>
                <a:srgbClr val="003896"/>
              </a:solidFill>
            </a:endParaRPr>
          </a:p>
          <a:p>
            <a:pPr defTabSz="914070"/>
            <a:r>
              <a:rPr lang="en-GB" sz="2000" dirty="0">
                <a:solidFill>
                  <a:srgbClr val="003896"/>
                </a:solidFill>
              </a:rPr>
              <a:t>RULE 3: BUCKLE UP</a:t>
            </a:r>
            <a:endParaRPr lang="en-ZA" sz="2000" dirty="0">
              <a:solidFill>
                <a:srgbClr val="003896"/>
              </a:solidFill>
            </a:endParaRPr>
          </a:p>
          <a:p>
            <a:pPr defTabSz="914070"/>
            <a:r>
              <a:rPr lang="en-GB" sz="2000" dirty="0">
                <a:solidFill>
                  <a:srgbClr val="003896"/>
                </a:solidFill>
              </a:rPr>
              <a:t>RULE 4: BE SOBER</a:t>
            </a:r>
            <a:endParaRPr lang="en-ZA" sz="2000" dirty="0">
              <a:solidFill>
                <a:srgbClr val="003896"/>
              </a:solidFill>
            </a:endParaRPr>
          </a:p>
          <a:p>
            <a:pPr defTabSz="914070"/>
            <a:r>
              <a:rPr lang="en-GB" sz="2000" dirty="0">
                <a:solidFill>
                  <a:srgbClr val="003896"/>
                </a:solidFill>
              </a:rPr>
              <a:t>RULE 5: ENSURE THAT YOU HAVE A PERMIT TO WORK</a:t>
            </a:r>
            <a:endParaRPr lang="en-ZA" sz="2000" dirty="0">
              <a:solidFill>
                <a:srgbClr val="0038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2117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Line Engineering Services  </a:t>
            </a:r>
            <a:endParaRPr lang="en-ZA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1431915"/>
            <a:ext cx="7848872" cy="4661389"/>
          </a:xfrm>
        </p:spPr>
        <p:txBody>
          <a:bodyPr/>
          <a:lstStyle/>
          <a:p>
            <a:r>
              <a:rPr lang="en-US" dirty="0" smtClean="0"/>
              <a:t>Design and construction of overhead powerlines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36A3-2817-4B90-B983-E95E31F30A96}" type="slidenum">
              <a:rPr lang="en-ZA" smtClean="0"/>
              <a:pPr/>
              <a:t>6</a:t>
            </a:fld>
            <a:endParaRPr lang="en-ZA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7665" y="2026227"/>
            <a:ext cx="7272808" cy="407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9354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: 275kV Bypass design</a:t>
            </a:r>
            <a:endParaRPr lang="en-Z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784077-449D-445B-A4CC-3861CDA5E686}" type="datetime1">
              <a:rPr lang="en-ZA" smtClean="0"/>
              <a:pPr>
                <a:defRPr/>
              </a:pPr>
              <a:t>2020/10/29</a:t>
            </a:fld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36A3-2817-4B90-B983-E95E31F30A96}" type="slidenum">
              <a:rPr lang="en-ZA" smtClean="0"/>
              <a:pPr/>
              <a:t>7</a:t>
            </a:fld>
            <a:endParaRPr lang="en-ZA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23532" y="1268762"/>
            <a:ext cx="8378825" cy="5589238"/>
          </a:xfrm>
        </p:spPr>
        <p:txBody>
          <a:bodyPr/>
          <a:lstStyle/>
          <a:p>
            <a:pPr marL="0" indent="0" algn="just">
              <a:buNone/>
              <a:defRPr/>
            </a:pPr>
            <a:r>
              <a:rPr lang="en-US" altLang="en-US" dirty="0">
                <a:latin typeface="Gill Sans" pitchFamily="34" charset="0"/>
              </a:rPr>
              <a:t>The following is understood from report TRC-RP0001 complied by the </a:t>
            </a:r>
            <a:r>
              <a:rPr lang="en-US" altLang="en-US" dirty="0" err="1">
                <a:latin typeface="Gill Sans" pitchFamily="34" charset="0"/>
              </a:rPr>
              <a:t>Tx</a:t>
            </a:r>
            <a:r>
              <a:rPr lang="en-US" altLang="en-US" dirty="0">
                <a:latin typeface="Gill Sans" pitchFamily="34" charset="0"/>
              </a:rPr>
              <a:t> Central </a:t>
            </a:r>
            <a:r>
              <a:rPr lang="en-US" altLang="en-US" dirty="0" smtClean="0">
                <a:latin typeface="Gill Sans" pitchFamily="34" charset="0"/>
              </a:rPr>
              <a:t>Grid:</a:t>
            </a:r>
            <a:endParaRPr lang="en-US" altLang="en-US" dirty="0">
              <a:latin typeface="Gill Sans" pitchFamily="34" charset="0"/>
            </a:endParaRPr>
          </a:p>
          <a:p>
            <a:pPr algn="just">
              <a:defRPr/>
            </a:pPr>
            <a:r>
              <a:rPr lang="en-US" altLang="en-US" dirty="0">
                <a:latin typeface="Gill Sans" pitchFamily="34" charset="0"/>
              </a:rPr>
              <a:t>Eiger s</a:t>
            </a:r>
            <a:r>
              <a:rPr lang="en-US" altLang="en-US" dirty="0" smtClean="0">
                <a:latin typeface="Gill Sans" pitchFamily="34" charset="0"/>
              </a:rPr>
              <a:t>ubstation is </a:t>
            </a:r>
            <a:r>
              <a:rPr lang="en-US" altLang="en-US" dirty="0">
                <a:latin typeface="Gill Sans" pitchFamily="34" charset="0"/>
              </a:rPr>
              <a:t>situated in </a:t>
            </a:r>
            <a:r>
              <a:rPr lang="en-US" altLang="en-US" dirty="0" smtClean="0">
                <a:latin typeface="Gill Sans" pitchFamily="34" charset="0"/>
              </a:rPr>
              <a:t>Alberton</a:t>
            </a:r>
            <a:endParaRPr lang="en-US" altLang="en-US" dirty="0">
              <a:latin typeface="Gill Sans" pitchFamily="34" charset="0"/>
            </a:endParaRPr>
          </a:p>
          <a:p>
            <a:pPr algn="just">
              <a:defRPr/>
            </a:pPr>
            <a:r>
              <a:rPr lang="en-US" altLang="en-US" dirty="0">
                <a:latin typeface="Gill Sans" pitchFamily="34" charset="0"/>
              </a:rPr>
              <a:t>A plant condition criticality assessment (CCRA) was conducted at Eiger to evaluate the health of the existing asset base.</a:t>
            </a:r>
          </a:p>
          <a:p>
            <a:pPr algn="just">
              <a:defRPr/>
            </a:pPr>
            <a:r>
              <a:rPr lang="en-US" altLang="en-US" dirty="0">
                <a:latin typeface="Gill Sans" pitchFamily="34" charset="0"/>
              </a:rPr>
              <a:t>The objective of this project is to replace old and underrated equipment, based on the technical recommendation from the CCRA to improve the operational integrity of Eiger substation.</a:t>
            </a:r>
          </a:p>
          <a:p>
            <a:pPr algn="just">
              <a:defRPr/>
            </a:pPr>
            <a:r>
              <a:rPr lang="en-US" altLang="en-US" dirty="0" smtClean="0">
                <a:latin typeface="Gill Sans" pitchFamily="34" charset="0"/>
              </a:rPr>
              <a:t>The listed feeder bays are involved as part of the </a:t>
            </a:r>
            <a:r>
              <a:rPr lang="en-US" altLang="en-US" dirty="0" err="1" smtClean="0">
                <a:latin typeface="Gill Sans" pitchFamily="34" charset="0"/>
              </a:rPr>
              <a:t>Eiger</a:t>
            </a:r>
            <a:r>
              <a:rPr lang="en-US" altLang="en-US" dirty="0" smtClean="0">
                <a:latin typeface="Gill Sans" pitchFamily="34" charset="0"/>
              </a:rPr>
              <a:t> refurbishment scheme: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en-US" dirty="0" smtClean="0">
                <a:latin typeface="Gill Sans" pitchFamily="34" charset="0"/>
              </a:rPr>
              <a:t>	- </a:t>
            </a:r>
            <a:r>
              <a:rPr lang="en-ZA" altLang="en-US" dirty="0" smtClean="0">
                <a:latin typeface="Gill Sans" pitchFamily="34" charset="0"/>
              </a:rPr>
              <a:t>Brenner</a:t>
            </a:r>
            <a:br>
              <a:rPr lang="en-ZA" altLang="en-US" dirty="0" smtClean="0">
                <a:latin typeface="Gill Sans" pitchFamily="34" charset="0"/>
              </a:rPr>
            </a:br>
            <a:r>
              <a:rPr lang="en-ZA" altLang="en-US" dirty="0" smtClean="0">
                <a:latin typeface="Gill Sans" pitchFamily="34" charset="0"/>
              </a:rPr>
              <a:t>	- </a:t>
            </a:r>
            <a:r>
              <a:rPr lang="en-ZA" altLang="en-US" dirty="0" err="1" smtClean="0">
                <a:latin typeface="Gill Sans" pitchFamily="34" charset="0"/>
              </a:rPr>
              <a:t>Lethabo</a:t>
            </a:r>
            <a:r>
              <a:rPr lang="en-ZA" altLang="en-US" dirty="0" smtClean="0">
                <a:latin typeface="Gill Sans" pitchFamily="34" charset="0"/>
              </a:rPr>
              <a:t/>
            </a:r>
            <a:br>
              <a:rPr lang="en-ZA" altLang="en-US" dirty="0" smtClean="0">
                <a:latin typeface="Gill Sans" pitchFamily="34" charset="0"/>
              </a:rPr>
            </a:br>
            <a:r>
              <a:rPr lang="en-ZA" altLang="en-US" dirty="0" smtClean="0">
                <a:latin typeface="Gill Sans" pitchFamily="34" charset="0"/>
              </a:rPr>
              <a:t>	</a:t>
            </a:r>
            <a:r>
              <a:rPr lang="en-ZA" altLang="en-US" dirty="0">
                <a:latin typeface="Gill Sans" pitchFamily="34" charset="0"/>
              </a:rPr>
              <a:t>- Etna </a:t>
            </a:r>
            <a:r>
              <a:rPr lang="en-ZA" altLang="en-US" dirty="0" smtClean="0">
                <a:latin typeface="Gill Sans" pitchFamily="34" charset="0"/>
              </a:rPr>
              <a:t/>
            </a:r>
            <a:br>
              <a:rPr lang="en-ZA" altLang="en-US" dirty="0" smtClean="0">
                <a:latin typeface="Gill Sans" pitchFamily="34" charset="0"/>
              </a:rPr>
            </a:br>
            <a:r>
              <a:rPr lang="en-ZA" altLang="en-US" dirty="0" smtClean="0">
                <a:latin typeface="Gill Sans" pitchFamily="34" charset="0"/>
              </a:rPr>
              <a:t>	- Alberton 1 and 2</a:t>
            </a:r>
            <a:endParaRPr lang="en-US" altLang="en-US" dirty="0" smtClean="0">
              <a:latin typeface="Gill Sans" pitchFamily="34" charset="0"/>
            </a:endParaRPr>
          </a:p>
          <a:p>
            <a:pPr lvl="1">
              <a:defRPr/>
            </a:pPr>
            <a:endParaRPr lang="en-US" altLang="en-US" sz="2200" dirty="0"/>
          </a:p>
          <a:p>
            <a:pPr lvl="1">
              <a:defRPr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115123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Gill Sans" pitchFamily="34" charset="0"/>
              </a:rPr>
              <a:t>Geographical Location</a:t>
            </a:r>
            <a:endParaRPr lang="en-US" altLang="en-US" smtClean="0">
              <a:latin typeface="Gill Sans" pitchFamily="34" charset="0"/>
            </a:endParaRPr>
          </a:p>
        </p:txBody>
      </p:sp>
      <p:sp>
        <p:nvSpPr>
          <p:cNvPr id="2355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2000">
                <a:solidFill>
                  <a:srgbClr val="003896"/>
                </a:solidFill>
                <a:latin typeface="Arial" charset="0"/>
                <a:cs typeface="Arial" charset="0"/>
              </a:defRPr>
            </a:lvl1pPr>
            <a:lvl2pPr marL="741793" indent="-285296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>
                <a:solidFill>
                  <a:srgbClr val="003896"/>
                </a:solidFill>
                <a:latin typeface="Arial" charset="0"/>
                <a:cs typeface="Arial" charset="0"/>
              </a:defRPr>
            </a:lvl2pPr>
            <a:lvl3pPr marL="1141219" indent="-228243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600">
                <a:solidFill>
                  <a:srgbClr val="003896"/>
                </a:solidFill>
                <a:latin typeface="Arial" charset="0"/>
                <a:cs typeface="Arial" charset="0"/>
              </a:defRPr>
            </a:lvl3pPr>
            <a:lvl4pPr marL="1597704" indent="-228243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charset="0"/>
                <a:cs typeface="Arial" charset="0"/>
              </a:defRPr>
            </a:lvl4pPr>
            <a:lvl5pPr marL="2054191" indent="-228243">
              <a:lnSpc>
                <a:spcPct val="90000"/>
              </a:lnSpc>
              <a:spcBef>
                <a:spcPct val="100000"/>
              </a:spcBef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charset="0"/>
                <a:cs typeface="Arial" charset="0"/>
              </a:defRPr>
            </a:lvl5pPr>
            <a:lvl6pPr marL="2510678" indent="-228243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charset="0"/>
                <a:cs typeface="Arial" charset="0"/>
              </a:defRPr>
            </a:lvl6pPr>
            <a:lvl7pPr marL="2967166" indent="-228243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charset="0"/>
                <a:cs typeface="Arial" charset="0"/>
              </a:defRPr>
            </a:lvl7pPr>
            <a:lvl8pPr marL="3423655" indent="-228243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charset="0"/>
                <a:cs typeface="Arial" charset="0"/>
              </a:defRPr>
            </a:lvl8pPr>
            <a:lvl9pPr marL="3880144" indent="-228243"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8C7F6D"/>
              </a:buClr>
              <a:buChar char="•"/>
              <a:defRPr sz="1400">
                <a:solidFill>
                  <a:srgbClr val="003896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012CC44C-49AA-4AA0-8FD3-BBD0AB019734}" type="slidenum">
              <a:rPr lang="en-ZA" altLang="en-US" sz="1000">
                <a:solidFill>
                  <a:srgbClr val="83725B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ZA" altLang="en-US" sz="1000">
              <a:solidFill>
                <a:srgbClr val="83725B"/>
              </a:solidFill>
            </a:endParaRPr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179388" y="1071576"/>
            <a:ext cx="8724900" cy="5470525"/>
            <a:chOff x="179512" y="1071562"/>
            <a:chExt cx="8724900" cy="5470525"/>
          </a:xfrm>
        </p:grpSpPr>
        <p:pic>
          <p:nvPicPr>
            <p:cNvPr id="23557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071562"/>
              <a:ext cx="8724900" cy="547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3558" name="Group 6"/>
            <p:cNvGrpSpPr>
              <a:grpSpLocks/>
            </p:cNvGrpSpPr>
            <p:nvPr/>
          </p:nvGrpSpPr>
          <p:grpSpPr bwMode="auto">
            <a:xfrm>
              <a:off x="2817937" y="3895733"/>
              <a:ext cx="5141912" cy="1368416"/>
              <a:chOff x="2725446" y="3806832"/>
              <a:chExt cx="5142205" cy="1368281"/>
            </a:xfrm>
          </p:grpSpPr>
          <p:grpSp>
            <p:nvGrpSpPr>
              <p:cNvPr id="23559" name="Group 7"/>
              <p:cNvGrpSpPr>
                <a:grpSpLocks/>
              </p:cNvGrpSpPr>
              <p:nvPr/>
            </p:nvGrpSpPr>
            <p:grpSpPr bwMode="auto">
              <a:xfrm>
                <a:off x="4136814" y="3806832"/>
                <a:ext cx="3730837" cy="261584"/>
                <a:chOff x="4141645" y="3807627"/>
                <a:chExt cx="3725345" cy="261562"/>
              </a:xfrm>
            </p:grpSpPr>
            <p:cxnSp>
              <p:nvCxnSpPr>
                <p:cNvPr id="12" name="Straight Arrow Connector 11"/>
                <p:cNvCxnSpPr>
                  <a:stCxn id="13" idx="1"/>
                </p:cNvCxnSpPr>
                <p:nvPr/>
              </p:nvCxnSpPr>
              <p:spPr>
                <a:xfrm flipH="1" flipV="1">
                  <a:off x="4141645" y="3807633"/>
                  <a:ext cx="2032294" cy="130775"/>
                </a:xfrm>
                <a:prstGeom prst="straightConnector1">
                  <a:avLst/>
                </a:prstGeom>
                <a:ln w="22225">
                  <a:solidFill>
                    <a:schemeClr val="tx1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6"/>
                <p:cNvSpPr txBox="1">
                  <a:spLocks noChangeArrowheads="1"/>
                </p:cNvSpPr>
                <p:nvPr/>
              </p:nvSpPr>
              <p:spPr bwMode="auto">
                <a:xfrm>
                  <a:off x="6173939" y="3807627"/>
                  <a:ext cx="1693051" cy="261562"/>
                </a:xfrm>
                <a:prstGeom prst="rect">
                  <a:avLst/>
                </a:prstGeom>
                <a:solidFill>
                  <a:srgbClr val="FFFFFF">
                    <a:alpha val="78822"/>
                  </a:srgbClr>
                </a:solidFill>
                <a:ln w="22225">
                  <a:solidFill>
                    <a:schemeClr val="tx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ct val="100000"/>
                    </a:spcBef>
                    <a:buClr>
                      <a:srgbClr val="8C7F6D"/>
                    </a:buClr>
                    <a:buChar char="•"/>
                    <a:defRPr sz="2000">
                      <a:solidFill>
                        <a:srgbClr val="00389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ct val="100000"/>
                    </a:spcBef>
                    <a:buClr>
                      <a:srgbClr val="8C7F6D"/>
                    </a:buClr>
                    <a:buChar char="•"/>
                    <a:defRPr>
                      <a:solidFill>
                        <a:srgbClr val="00389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ct val="100000"/>
                    </a:spcBef>
                    <a:buClr>
                      <a:srgbClr val="8C7F6D"/>
                    </a:buClr>
                    <a:buChar char="•"/>
                    <a:defRPr sz="1600">
                      <a:solidFill>
                        <a:srgbClr val="00389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ct val="100000"/>
                    </a:spcBef>
                    <a:buClr>
                      <a:srgbClr val="8C7F6D"/>
                    </a:buClr>
                    <a:buChar char="•"/>
                    <a:defRPr sz="1400">
                      <a:solidFill>
                        <a:srgbClr val="00389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ct val="100000"/>
                    </a:spcBef>
                    <a:buClr>
                      <a:srgbClr val="8C7F6D"/>
                    </a:buClr>
                    <a:buChar char="•"/>
                    <a:defRPr sz="1400">
                      <a:solidFill>
                        <a:srgbClr val="00389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8C7F6D"/>
                    </a:buClr>
                    <a:buChar char="•"/>
                    <a:defRPr sz="1400">
                      <a:solidFill>
                        <a:srgbClr val="00389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8C7F6D"/>
                    </a:buClr>
                    <a:buChar char="•"/>
                    <a:defRPr sz="1400">
                      <a:solidFill>
                        <a:srgbClr val="00389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8C7F6D"/>
                    </a:buClr>
                    <a:buChar char="•"/>
                    <a:defRPr sz="1400">
                      <a:solidFill>
                        <a:srgbClr val="00389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ct val="100000"/>
                    </a:spcBef>
                    <a:spcAft>
                      <a:spcPct val="0"/>
                    </a:spcAft>
                    <a:buClr>
                      <a:srgbClr val="8C7F6D"/>
                    </a:buClr>
                    <a:buChar char="•"/>
                    <a:defRPr sz="1400">
                      <a:solidFill>
                        <a:srgbClr val="00389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6522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None/>
                    <a:defRPr/>
                  </a:pPr>
                  <a:r>
                    <a:rPr lang="en-US" altLang="en-US" sz="1100" b="1" dirty="0">
                      <a:solidFill>
                        <a:srgbClr val="C00000"/>
                      </a:solidFill>
                    </a:rPr>
                    <a:t>Affected Substations</a:t>
                  </a:r>
                </a:p>
              </p:txBody>
            </p:sp>
          </p:grpSp>
          <p:cxnSp>
            <p:nvCxnSpPr>
              <p:cNvPr id="9" name="Straight Arrow Connector 8"/>
              <p:cNvCxnSpPr>
                <a:stCxn id="13" idx="1"/>
              </p:cNvCxnSpPr>
              <p:nvPr/>
            </p:nvCxnSpPr>
            <p:spPr bwMode="auto">
              <a:xfrm flipH="1">
                <a:off x="3497020" y="3937624"/>
                <a:ext cx="2675084" cy="8874"/>
              </a:xfrm>
              <a:prstGeom prst="straightConnector1">
                <a:avLst/>
              </a:prstGeom>
              <a:ln w="22225">
                <a:solidFill>
                  <a:schemeClr val="tx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 bwMode="auto">
              <a:xfrm flipH="1">
                <a:off x="2725446" y="3946509"/>
                <a:ext cx="3446658" cy="225403"/>
              </a:xfrm>
              <a:prstGeom prst="straightConnector1">
                <a:avLst/>
              </a:prstGeom>
              <a:ln w="22225">
                <a:solidFill>
                  <a:schemeClr val="tx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13" idx="1"/>
              </p:cNvCxnSpPr>
              <p:nvPr/>
            </p:nvCxnSpPr>
            <p:spPr bwMode="auto">
              <a:xfrm flipH="1">
                <a:off x="3009624" y="3937624"/>
                <a:ext cx="3162480" cy="1237489"/>
              </a:xfrm>
              <a:prstGeom prst="straightConnector1">
                <a:avLst/>
              </a:prstGeom>
              <a:ln w="22225">
                <a:solidFill>
                  <a:schemeClr val="tx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407473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Alberton 1 and 2 Alternative solution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0F2E-02B8-481B-999C-AAB9F54041A8}" type="slidenum">
              <a:rPr lang="en-ZA" altLang="en-US" smtClean="0"/>
              <a:pPr/>
              <a:t>9</a:t>
            </a:fld>
            <a:endParaRPr lang="en-ZA" alt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8" y="1711057"/>
            <a:ext cx="4037166" cy="42089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94" y="1711057"/>
            <a:ext cx="3927890" cy="42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452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oZe3zrh_0uiORQ1.TzBU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BEnr6qEUelbmdzrBma2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nOJDOaqQkOuKsQbi6ELQ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r3e6bHBtkyaT3_dQifIR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LiCme39cUaEwiglhmkmO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RekljvuVkCFs1IHNIHHr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QE_f7M8CU.FmjAVXkTDD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R.A3RXO0qOWcr4loXCP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GDad7Dmk.QGqzfvE20P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GDad7Dmk.QGqzfvE20P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GDad7Dmk.QGqzfvE20P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GDad7Dmk.QGqzfvE20P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GDad7Dmk.QGqzfvE20P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GDad7Dmk.QGqzfvE20P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GDad7Dmk.QGqzfvE20P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GDad7Dmk.QGqzfvE20P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GDad7Dmk.QGqzfvE20P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bsSnYlr00iOfk5FFF0xw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GDad7Dmk.QGqzfvE20P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GDad7Dmk.QGqzfvE20P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qwOHxY_EWvl3SXohFnM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RadWUNhX02NwXsam_pS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B4fJfu1YkypLJC8FTaLS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VO20C06E2r7UGwyu.JNQ"/>
</p:tagLst>
</file>

<file path=ppt/theme/theme1.xml><?xml version="1.0" encoding="utf-8"?>
<a:theme xmlns:a="http://schemas.openxmlformats.org/drawingml/2006/main" name="Default Design">
  <a:themeElements>
    <a:clrScheme name="">
      <a:dk1>
        <a:srgbClr val="003896"/>
      </a:dk1>
      <a:lt1>
        <a:srgbClr val="FFFFFF"/>
      </a:lt1>
      <a:dk2>
        <a:srgbClr val="FFFFFF"/>
      </a:dk2>
      <a:lt2>
        <a:srgbClr val="DDDDDD"/>
      </a:lt2>
      <a:accent1>
        <a:srgbClr val="003896"/>
      </a:accent1>
      <a:accent2>
        <a:srgbClr val="83725B"/>
      </a:accent2>
      <a:accent3>
        <a:srgbClr val="FFFFFF"/>
      </a:accent3>
      <a:accent4>
        <a:srgbClr val="002E7F"/>
      </a:accent4>
      <a:accent5>
        <a:srgbClr val="AAAEC9"/>
      </a:accent5>
      <a:accent6>
        <a:srgbClr val="766752"/>
      </a:accent6>
      <a:hlink>
        <a:srgbClr val="83725B"/>
      </a:hlink>
      <a:folHlink>
        <a:srgbClr val="858705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85870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">
      <a:dk1>
        <a:srgbClr val="003896"/>
      </a:dk1>
      <a:lt1>
        <a:srgbClr val="FFFFFF"/>
      </a:lt1>
      <a:dk2>
        <a:srgbClr val="FFFFFF"/>
      </a:dk2>
      <a:lt2>
        <a:srgbClr val="DDDDDD"/>
      </a:lt2>
      <a:accent1>
        <a:srgbClr val="003896"/>
      </a:accent1>
      <a:accent2>
        <a:srgbClr val="83725B"/>
      </a:accent2>
      <a:accent3>
        <a:srgbClr val="FFFFFF"/>
      </a:accent3>
      <a:accent4>
        <a:srgbClr val="002E7F"/>
      </a:accent4>
      <a:accent5>
        <a:srgbClr val="AAAEC9"/>
      </a:accent5>
      <a:accent6>
        <a:srgbClr val="766752"/>
      </a:accent6>
      <a:hlink>
        <a:srgbClr val="83725B"/>
      </a:hlink>
      <a:folHlink>
        <a:srgbClr val="858705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85870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">
      <a:dk1>
        <a:srgbClr val="003896"/>
      </a:dk1>
      <a:lt1>
        <a:srgbClr val="FFFFFF"/>
      </a:lt1>
      <a:dk2>
        <a:srgbClr val="FFFFFF"/>
      </a:dk2>
      <a:lt2>
        <a:srgbClr val="DDDDDD"/>
      </a:lt2>
      <a:accent1>
        <a:srgbClr val="003896"/>
      </a:accent1>
      <a:accent2>
        <a:srgbClr val="83725B"/>
      </a:accent2>
      <a:accent3>
        <a:srgbClr val="FFFFFF"/>
      </a:accent3>
      <a:accent4>
        <a:srgbClr val="002E7F"/>
      </a:accent4>
      <a:accent5>
        <a:srgbClr val="AAAEC9"/>
      </a:accent5>
      <a:accent6>
        <a:srgbClr val="766752"/>
      </a:accent6>
      <a:hlink>
        <a:srgbClr val="83725B"/>
      </a:hlink>
      <a:folHlink>
        <a:srgbClr val="858705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85870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Default Design">
  <a:themeElements>
    <a:clrScheme name="">
      <a:dk1>
        <a:srgbClr val="003896"/>
      </a:dk1>
      <a:lt1>
        <a:srgbClr val="FFFFFF"/>
      </a:lt1>
      <a:dk2>
        <a:srgbClr val="FFFFFF"/>
      </a:dk2>
      <a:lt2>
        <a:srgbClr val="DDDDDD"/>
      </a:lt2>
      <a:accent1>
        <a:srgbClr val="003896"/>
      </a:accent1>
      <a:accent2>
        <a:srgbClr val="83725B"/>
      </a:accent2>
      <a:accent3>
        <a:srgbClr val="FFFFFF"/>
      </a:accent3>
      <a:accent4>
        <a:srgbClr val="002E7F"/>
      </a:accent4>
      <a:accent5>
        <a:srgbClr val="AAAEC9"/>
      </a:accent5>
      <a:accent6>
        <a:srgbClr val="766752"/>
      </a:accent6>
      <a:hlink>
        <a:srgbClr val="83725B"/>
      </a:hlink>
      <a:folHlink>
        <a:srgbClr val="858705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85870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">
      <a:dk1>
        <a:srgbClr val="003896"/>
      </a:dk1>
      <a:lt1>
        <a:srgbClr val="FFFFFF"/>
      </a:lt1>
      <a:dk2>
        <a:srgbClr val="FFFFFF"/>
      </a:dk2>
      <a:lt2>
        <a:srgbClr val="DDDDDD"/>
      </a:lt2>
      <a:accent1>
        <a:srgbClr val="003896"/>
      </a:accent1>
      <a:accent2>
        <a:srgbClr val="83725B"/>
      </a:accent2>
      <a:accent3>
        <a:srgbClr val="FFFFFF"/>
      </a:accent3>
      <a:accent4>
        <a:srgbClr val="002E7F"/>
      </a:accent4>
      <a:accent5>
        <a:srgbClr val="AAAEC9"/>
      </a:accent5>
      <a:accent6>
        <a:srgbClr val="766752"/>
      </a:accent6>
      <a:hlink>
        <a:srgbClr val="83725B"/>
      </a:hlink>
      <a:folHlink>
        <a:srgbClr val="858705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85870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efault Design">
  <a:themeElements>
    <a:clrScheme name="">
      <a:dk1>
        <a:srgbClr val="003896"/>
      </a:dk1>
      <a:lt1>
        <a:srgbClr val="FFFFFF"/>
      </a:lt1>
      <a:dk2>
        <a:srgbClr val="FFFFFF"/>
      </a:dk2>
      <a:lt2>
        <a:srgbClr val="DDDDDD"/>
      </a:lt2>
      <a:accent1>
        <a:srgbClr val="003896"/>
      </a:accent1>
      <a:accent2>
        <a:srgbClr val="83725B"/>
      </a:accent2>
      <a:accent3>
        <a:srgbClr val="FFFFFF"/>
      </a:accent3>
      <a:accent4>
        <a:srgbClr val="002E7F"/>
      </a:accent4>
      <a:accent5>
        <a:srgbClr val="AAAEC9"/>
      </a:accent5>
      <a:accent6>
        <a:srgbClr val="766752"/>
      </a:accent6>
      <a:hlink>
        <a:srgbClr val="83725B"/>
      </a:hlink>
      <a:folHlink>
        <a:srgbClr val="858705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85870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New Eskom template">
  <a:themeElements>
    <a:clrScheme name="">
      <a:dk1>
        <a:srgbClr val="003896"/>
      </a:dk1>
      <a:lt1>
        <a:srgbClr val="FFFFFF"/>
      </a:lt1>
      <a:dk2>
        <a:srgbClr val="83725B"/>
      </a:dk2>
      <a:lt2>
        <a:srgbClr val="A29584"/>
      </a:lt2>
      <a:accent1>
        <a:srgbClr val="C1B8AD"/>
      </a:accent1>
      <a:accent2>
        <a:srgbClr val="7F9BCA"/>
      </a:accent2>
      <a:accent3>
        <a:srgbClr val="FFFFFF"/>
      </a:accent3>
      <a:accent4>
        <a:srgbClr val="002E7F"/>
      </a:accent4>
      <a:accent5>
        <a:srgbClr val="DDD8D3"/>
      </a:accent5>
      <a:accent6>
        <a:srgbClr val="728CB7"/>
      </a:accent6>
      <a:hlink>
        <a:srgbClr val="C97A00"/>
      </a:hlink>
      <a:folHlink>
        <a:srgbClr val="003896"/>
      </a:folHlink>
    </a:clrScheme>
    <a:fontScheme name="New Eskom 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New Eskom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Eskom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Eskom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Eskom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Eskom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Eskom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Eskom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Eskom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Eskom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Eskom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Eskom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Eskom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Eskom template 1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Eskom template 14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Eskom template 15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Eskom template 16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85870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Default Design">
  <a:themeElements>
    <a:clrScheme name="">
      <a:dk1>
        <a:srgbClr val="003896"/>
      </a:dk1>
      <a:lt1>
        <a:srgbClr val="FFFFFF"/>
      </a:lt1>
      <a:dk2>
        <a:srgbClr val="FFFFFF"/>
      </a:dk2>
      <a:lt2>
        <a:srgbClr val="DDDDDD"/>
      </a:lt2>
      <a:accent1>
        <a:srgbClr val="003896"/>
      </a:accent1>
      <a:accent2>
        <a:srgbClr val="83725B"/>
      </a:accent2>
      <a:accent3>
        <a:srgbClr val="FFFFFF"/>
      </a:accent3>
      <a:accent4>
        <a:srgbClr val="002E7F"/>
      </a:accent4>
      <a:accent5>
        <a:srgbClr val="AAAEC9"/>
      </a:accent5>
      <a:accent6>
        <a:srgbClr val="766752"/>
      </a:accent6>
      <a:hlink>
        <a:srgbClr val="83725B"/>
      </a:hlink>
      <a:folHlink>
        <a:srgbClr val="858705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3896"/>
        </a:dk1>
        <a:lt1>
          <a:srgbClr val="FFFFFF"/>
        </a:lt1>
        <a:dk2>
          <a:srgbClr val="FF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2E7F"/>
        </a:accent4>
        <a:accent5>
          <a:srgbClr val="DAEDEF"/>
        </a:accent5>
        <a:accent6>
          <a:srgbClr val="2D2D8A"/>
        </a:accent6>
        <a:hlink>
          <a:srgbClr val="83725B"/>
        </a:hlink>
        <a:folHlink>
          <a:srgbClr val="85870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E7AE1C14961F4CB4E6634D7586B7CC" ma:contentTypeVersion="4" ma:contentTypeDescription="Create a new document." ma:contentTypeScope="" ma:versionID="c7b1ab8696751dcce6a628a85cb2b49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2fbca5c5370dac9c3d4998c44aada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10F350-2E9C-49E7-98B5-7D7EC5E81C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08CC9C3-38D1-4053-890A-CC9713CACA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6D5492-A2F3-43C6-AA94-81209AFBF7AD}">
  <ds:schemaRefs>
    <ds:schemaRef ds:uri="http://schemas.microsoft.com/office/2006/documentManagement/types"/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5148</TotalTime>
  <Words>684</Words>
  <Application>Microsoft Office PowerPoint</Application>
  <PresentationFormat>On-screen Show (4:3)</PresentationFormat>
  <Paragraphs>216</Paragraphs>
  <Slides>21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Default Design</vt:lpstr>
      <vt:lpstr>1_Default Design</vt:lpstr>
      <vt:lpstr>2_Default Design</vt:lpstr>
      <vt:lpstr>3_Default Design</vt:lpstr>
      <vt:lpstr>4_Default Design</vt:lpstr>
      <vt:lpstr>5_Default Design</vt:lpstr>
      <vt:lpstr>New Eskom template</vt:lpstr>
      <vt:lpstr>6_Default Design</vt:lpstr>
      <vt:lpstr>think-cell Slide</vt:lpstr>
      <vt:lpstr>EIT Progress Assessment 3</vt:lpstr>
      <vt:lpstr>Presentation Outline</vt:lpstr>
      <vt:lpstr>Introduction</vt:lpstr>
      <vt:lpstr>Outline of Training Schedule Completed</vt:lpstr>
      <vt:lpstr>Eskom 5 Life Saving Rules  </vt:lpstr>
      <vt:lpstr>Line Engineering Services  </vt:lpstr>
      <vt:lpstr>Project : 275kV Bypass design</vt:lpstr>
      <vt:lpstr>Geographical Location</vt:lpstr>
      <vt:lpstr>Alberton 1 and 2 Alternative solution</vt:lpstr>
      <vt:lpstr>Proposed bypass route 1</vt:lpstr>
      <vt:lpstr>Route 2</vt:lpstr>
      <vt:lpstr>Selection process</vt:lpstr>
      <vt:lpstr>Line summary Eiger- 275 kV</vt:lpstr>
      <vt:lpstr>Structures</vt:lpstr>
      <vt:lpstr>Crossings and clearance checks</vt:lpstr>
      <vt:lpstr>Clearance results</vt:lpstr>
      <vt:lpstr>Insulator selection </vt:lpstr>
      <vt:lpstr>Insulator selection </vt:lpstr>
      <vt:lpstr>Future work/activities </vt:lpstr>
      <vt:lpstr>Value added to me</vt:lpstr>
      <vt:lpstr>Value added to the business</vt:lpstr>
    </vt:vector>
  </TitlesOfParts>
  <Company>Eskom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Progress Assessment 1</dc:title>
  <dc:creator>Berendina Eloise Naidu</dc:creator>
  <cp:lastModifiedBy>Teboho Lekeno</cp:lastModifiedBy>
  <cp:revision>167</cp:revision>
  <dcterms:created xsi:type="dcterms:W3CDTF">2014-07-28T16:54:50Z</dcterms:created>
  <dcterms:modified xsi:type="dcterms:W3CDTF">2020-10-29T13:40:25Z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0x010100B9E7AE1C14961F4CB4E6634D7586B7CC</vt:lpwstr>
  </property>
</Properties>
</file>